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2" r:id="rId2"/>
    <p:sldId id="323" r:id="rId3"/>
    <p:sldId id="324" r:id="rId4"/>
    <p:sldId id="325" r:id="rId5"/>
    <p:sldId id="326" r:id="rId6"/>
    <p:sldId id="299" r:id="rId7"/>
    <p:sldId id="300" r:id="rId8"/>
    <p:sldId id="319" r:id="rId9"/>
    <p:sldId id="301" r:id="rId10"/>
    <p:sldId id="302" r:id="rId11"/>
    <p:sldId id="320" r:id="rId12"/>
    <p:sldId id="303" r:id="rId13"/>
    <p:sldId id="321" r:id="rId14"/>
    <p:sldId id="318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4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6A0010-43C3-4F30-960A-09DF36DE04C2}" type="datetimeFigureOut">
              <a:rPr lang="en-US"/>
              <a:pPr>
                <a:defRPr/>
              </a:pPr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978391-DF0B-4E26-BBE3-DCAC0E02F1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A5E552-F6FC-4D93-957F-974404F60ADD}" type="datetimeFigureOut">
              <a:rPr lang="en-US"/>
              <a:pPr>
                <a:defRPr/>
              </a:pPr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5C5594-CE9A-441C-871A-00E1F35441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4F07F6-9B56-4A23-BE09-538C17DC9DC1}" type="datetimeFigureOut">
              <a:rPr lang="en-US"/>
              <a:pPr>
                <a:defRPr/>
              </a:pPr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3DCF6F-750B-49BB-AB7D-C373A433AF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176C57-5DAB-41AA-8E27-CF2A006544A2}" type="datetimeFigureOut">
              <a:rPr lang="en-US"/>
              <a:pPr>
                <a:defRPr/>
              </a:pPr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3BF9E0-1BB1-4523-A6BA-63224CB8CB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CA4354-9B13-4AAF-A359-AE73AFAD4258}" type="datetimeFigureOut">
              <a:rPr lang="en-US"/>
              <a:pPr>
                <a:defRPr/>
              </a:pPr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A22FD6-C67C-4692-83D7-8EE04CEF94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C23DEC-2F6E-445F-9D2C-A78FA23F03AB}" type="datetimeFigureOut">
              <a:rPr lang="en-US"/>
              <a:pPr>
                <a:defRPr/>
              </a:pPr>
              <a:t>11/3/2011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41260F-2155-4E12-BF4E-3470DEBC84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9B30C9-2213-4C16-B44F-64573D7C53AD}" type="datetimeFigureOut">
              <a:rPr lang="en-US"/>
              <a:pPr>
                <a:defRPr/>
              </a:pPr>
              <a:t>11/3/2011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7548A6-3D0B-4763-BA95-F804064780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36EFB0-6B51-48E8-8C33-CFD4EA957410}" type="datetimeFigureOut">
              <a:rPr lang="en-US"/>
              <a:pPr>
                <a:defRPr/>
              </a:pPr>
              <a:t>11/3/2011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A4718-BC6B-485D-A51D-D50DEE8DDD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300507-51B1-416F-998A-B1B380BF019C}" type="datetimeFigureOut">
              <a:rPr lang="en-US"/>
              <a:pPr>
                <a:defRPr/>
              </a:pPr>
              <a:t>11/3/2011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8B9B4C-BB42-4297-A654-18E7BDC14C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D66402-4617-415B-B6E6-E99B686667F6}" type="datetimeFigureOut">
              <a:rPr lang="en-US"/>
              <a:pPr>
                <a:defRPr/>
              </a:pPr>
              <a:t>11/3/2011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F847BD-7065-4283-A04C-B01002DC66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1B619A-2832-4AD6-AF98-428CA29058B5}" type="datetimeFigureOut">
              <a:rPr lang="en-US"/>
              <a:pPr>
                <a:defRPr/>
              </a:pPr>
              <a:t>11/3/2011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A70296-DC88-4766-9927-318B4957D7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2B5E2E62-0714-41C9-B537-7CDA93706D26}" type="datetimeFigureOut">
              <a:rPr lang="en-US"/>
              <a:pPr>
                <a:defRPr/>
              </a:pPr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11917FF4-8A09-4CEE-914E-9E8135D50C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52. precariously</a:t>
            </a:r>
          </a:p>
        </p:txBody>
      </p:sp>
      <p:sp>
        <p:nvSpPr>
          <p:cNvPr id="2051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(pri-Kair-ee-uhs)</a:t>
            </a:r>
          </a:p>
          <a:p>
            <a:pPr eaLnBrk="1" hangingPunct="1"/>
            <a:r>
              <a:rPr lang="en-US" smtClean="0"/>
              <a:t>Adjective</a:t>
            </a:r>
          </a:p>
          <a:p>
            <a:pPr eaLnBrk="1" hangingPunct="1"/>
            <a:r>
              <a:rPr lang="en-US" smtClean="0"/>
              <a:t>Exposed to or involving danger</a:t>
            </a:r>
          </a:p>
          <a:p>
            <a:pPr eaLnBrk="1" hangingPunct="1"/>
            <a:r>
              <a:rPr lang="en-US" smtClean="0"/>
              <a:t>She  was precariously out in the wild.</a:t>
            </a:r>
          </a:p>
          <a:p>
            <a:pPr eaLnBrk="1" hangingPunct="1"/>
            <a:r>
              <a:rPr lang="en-US" smtClean="0"/>
              <a:t>There was precariously with the tornado.</a:t>
            </a:r>
          </a:p>
          <a:p>
            <a:pPr eaLnBrk="1" hangingPunct="1"/>
            <a:r>
              <a:rPr lang="en-US" smtClean="0"/>
              <a:t>Precariously was in the desert without water, food, or shelter.</a:t>
            </a:r>
          </a:p>
          <a:p>
            <a:pPr eaLnBrk="1" hangingPunct="1"/>
            <a:endParaRPr lang="en-US" smtClean="0"/>
          </a:p>
        </p:txBody>
      </p:sp>
      <p:pic>
        <p:nvPicPr>
          <p:cNvPr id="4" name="Picture 3" descr="dange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7000" y="1066800"/>
            <a:ext cx="2362200" cy="22860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60. abruptly</a:t>
            </a:r>
          </a:p>
        </p:txBody>
      </p:sp>
      <p:sp>
        <p:nvSpPr>
          <p:cNvPr id="63491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Uh-bruhpt</a:t>
            </a:r>
          </a:p>
          <a:p>
            <a:pPr eaLnBrk="1" hangingPunct="1"/>
            <a:r>
              <a:rPr lang="en-US" smtClean="0"/>
              <a:t>Adjective</a:t>
            </a:r>
          </a:p>
          <a:p>
            <a:pPr eaLnBrk="1" hangingPunct="1"/>
            <a:r>
              <a:rPr lang="en-US" smtClean="0"/>
              <a:t>Sudden or unexpected:</a:t>
            </a:r>
          </a:p>
          <a:p>
            <a:pPr eaLnBrk="1" hangingPunct="1"/>
            <a:r>
              <a:rPr lang="en-US" smtClean="0"/>
              <a:t>My sister abruptly walked in my room when I was getting dressed.</a:t>
            </a:r>
          </a:p>
          <a:p>
            <a:pPr eaLnBrk="1" hangingPunct="1"/>
            <a:r>
              <a:rPr lang="en-US" smtClean="0"/>
              <a:t>My stepdad abruptly walked in my room when I was reading.</a:t>
            </a:r>
          </a:p>
          <a:p>
            <a:pPr eaLnBrk="1" hangingPunct="1"/>
            <a:r>
              <a:rPr lang="en-US" smtClean="0"/>
              <a:t>My friend shanna abruptly walked in the class room late.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64515" name="Content Placeholder 3" descr="abruptly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14400" y="381000"/>
            <a:ext cx="7010400" cy="6083300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61. recoil</a:t>
            </a:r>
          </a:p>
        </p:txBody>
      </p:sp>
      <p:sp>
        <p:nvSpPr>
          <p:cNvPr id="65539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Ree-koil</a:t>
            </a:r>
          </a:p>
          <a:p>
            <a:pPr eaLnBrk="1" hangingPunct="1"/>
            <a:r>
              <a:rPr lang="en-US" smtClean="0"/>
              <a:t>Verb</a:t>
            </a:r>
          </a:p>
          <a:p>
            <a:pPr eaLnBrk="1" hangingPunct="1"/>
            <a:r>
              <a:rPr lang="en-US" smtClean="0"/>
              <a:t>To coil again</a:t>
            </a:r>
          </a:p>
          <a:p>
            <a:pPr eaLnBrk="1" hangingPunct="1"/>
            <a:r>
              <a:rPr lang="en-US" smtClean="0"/>
              <a:t>On NCIS Ziva had to recoil from a horrible event.</a:t>
            </a:r>
          </a:p>
          <a:p>
            <a:pPr eaLnBrk="1" hangingPunct="1"/>
            <a:r>
              <a:rPr lang="en-US" smtClean="0"/>
              <a:t>My sister had to recoil form a terrifying accident. </a:t>
            </a:r>
          </a:p>
          <a:p>
            <a:pPr eaLnBrk="1" hangingPunct="1"/>
            <a:r>
              <a:rPr lang="en-US" smtClean="0"/>
              <a:t>My brother had to recoil form his scary dream.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66563" name="Content Placeholder 3" descr="recoil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62000" y="533400"/>
            <a:ext cx="8382000" cy="6064250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62. Repast (footnote)</a:t>
            </a:r>
          </a:p>
        </p:txBody>
      </p:sp>
      <p:sp>
        <p:nvSpPr>
          <p:cNvPr id="67587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Re-past</a:t>
            </a:r>
          </a:p>
          <a:p>
            <a:pPr eaLnBrk="1" hangingPunct="1"/>
            <a:r>
              <a:rPr lang="en-US" smtClean="0"/>
              <a:t>Noun</a:t>
            </a:r>
          </a:p>
          <a:p>
            <a:pPr eaLnBrk="1" hangingPunct="1"/>
            <a:r>
              <a:rPr lang="en-US" smtClean="0"/>
              <a:t>A quantity of food taken or provided for one occasion of eating:</a:t>
            </a:r>
          </a:p>
          <a:p>
            <a:pPr eaLnBrk="1" hangingPunct="1"/>
            <a:r>
              <a:rPr lang="en-US" smtClean="0"/>
              <a:t>My mom repast for thanksgiving last year.</a:t>
            </a:r>
          </a:p>
          <a:p>
            <a:pPr eaLnBrk="1" hangingPunct="1"/>
            <a:r>
              <a:rPr lang="en-US" smtClean="0"/>
              <a:t>My aunt repast for Christmas 2 years ago.</a:t>
            </a:r>
          </a:p>
          <a:p>
            <a:pPr eaLnBrk="1" hangingPunct="1"/>
            <a:r>
              <a:rPr lang="en-US" smtClean="0"/>
              <a:t>My uncle repast for Easter 4 years ago.</a:t>
            </a:r>
          </a:p>
          <a:p>
            <a:pPr eaLnBrk="1" hangingPunct="1"/>
            <a:endParaRPr lang="en-US" smtClean="0"/>
          </a:p>
        </p:txBody>
      </p:sp>
      <p:pic>
        <p:nvPicPr>
          <p:cNvPr id="67588" name="Picture 3" descr="repast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0" y="1066800"/>
            <a:ext cx="19050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53. savagely</a:t>
            </a:r>
          </a:p>
        </p:txBody>
      </p:sp>
      <p:sp>
        <p:nvSpPr>
          <p:cNvPr id="307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(sav-ig)</a:t>
            </a:r>
          </a:p>
          <a:p>
            <a:pPr eaLnBrk="1" hangingPunct="1"/>
            <a:r>
              <a:rPr lang="en-US" smtClean="0"/>
              <a:t>Adjective</a:t>
            </a:r>
          </a:p>
          <a:p>
            <a:pPr eaLnBrk="1" hangingPunct="1"/>
            <a:r>
              <a:rPr lang="en-US" smtClean="0"/>
              <a:t>Fierce, ferocious, and or cruel</a:t>
            </a:r>
          </a:p>
          <a:p>
            <a:pPr eaLnBrk="1" hangingPunct="1"/>
            <a:r>
              <a:rPr lang="en-US" smtClean="0"/>
              <a:t>The dog was savagely towards little kids.</a:t>
            </a:r>
          </a:p>
          <a:p>
            <a:pPr eaLnBrk="1" hangingPunct="1"/>
            <a:r>
              <a:rPr lang="en-US" smtClean="0"/>
              <a:t>Bears are savagely when disturbed.</a:t>
            </a:r>
          </a:p>
          <a:p>
            <a:pPr eaLnBrk="1" hangingPunct="1"/>
            <a:r>
              <a:rPr lang="en-US" smtClean="0"/>
              <a:t>The children were savagely to the other little boy.</a:t>
            </a:r>
          </a:p>
        </p:txBody>
      </p:sp>
      <p:pic>
        <p:nvPicPr>
          <p:cNvPr id="4" name="Picture 3" descr="viciou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6450" y="1219200"/>
            <a:ext cx="2571750" cy="21336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54. placid</a:t>
            </a:r>
          </a:p>
        </p:txBody>
      </p:sp>
      <p:sp>
        <p:nvSpPr>
          <p:cNvPr id="4099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(plas-id)</a:t>
            </a:r>
          </a:p>
          <a:p>
            <a:pPr eaLnBrk="1" hangingPunct="1"/>
            <a:r>
              <a:rPr lang="en-US" smtClean="0"/>
              <a:t>Adjective</a:t>
            </a:r>
          </a:p>
          <a:p>
            <a:pPr eaLnBrk="1" hangingPunct="1"/>
            <a:r>
              <a:rPr lang="en-US" smtClean="0"/>
              <a:t>Pleasantly calm or peaceful</a:t>
            </a:r>
          </a:p>
          <a:p>
            <a:pPr eaLnBrk="1" hangingPunct="1"/>
            <a:r>
              <a:rPr lang="en-US" smtClean="0"/>
              <a:t>The flowers were very placid in the vase.</a:t>
            </a:r>
          </a:p>
          <a:p>
            <a:pPr eaLnBrk="1" hangingPunct="1"/>
            <a:r>
              <a:rPr lang="en-US" smtClean="0"/>
              <a:t>Many people want to be placid during harsh times.</a:t>
            </a:r>
          </a:p>
          <a:p>
            <a:pPr eaLnBrk="1" hangingPunct="1"/>
            <a:r>
              <a:rPr lang="en-US" smtClean="0"/>
              <a:t>My mom was placid when she noticed the mud on the rug.</a:t>
            </a:r>
          </a:p>
          <a:p>
            <a:pPr eaLnBrk="1" hangingPunct="1"/>
            <a:endParaRPr lang="en-US" smtClean="0"/>
          </a:p>
        </p:txBody>
      </p:sp>
      <p:pic>
        <p:nvPicPr>
          <p:cNvPr id="4" name="Picture 3" descr="calm-water-at-night_554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0" y="762000"/>
            <a:ext cx="3200400" cy="25908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55. pursuer</a:t>
            </a:r>
          </a:p>
        </p:txBody>
      </p:sp>
      <p:sp>
        <p:nvSpPr>
          <p:cNvPr id="5123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(pur-ser)</a:t>
            </a:r>
          </a:p>
          <a:p>
            <a:pPr eaLnBrk="1" hangingPunct="1"/>
            <a:r>
              <a:rPr lang="en-US" dirty="0" smtClean="0"/>
              <a:t>Noun</a:t>
            </a:r>
          </a:p>
          <a:p>
            <a:pPr eaLnBrk="1" hangingPunct="1"/>
            <a:r>
              <a:rPr lang="en-US" dirty="0" smtClean="0"/>
              <a:t>Person or thing that pursues</a:t>
            </a:r>
          </a:p>
          <a:p>
            <a:pPr eaLnBrk="1" hangingPunct="1"/>
            <a:r>
              <a:rPr lang="en-US" dirty="0" smtClean="0"/>
              <a:t>She was a pursuer to help people reach their goals.</a:t>
            </a:r>
          </a:p>
          <a:p>
            <a:pPr eaLnBrk="1" hangingPunct="1"/>
            <a:r>
              <a:rPr lang="en-US" dirty="0" smtClean="0"/>
              <a:t>Pursuers usually help someone become themselves.</a:t>
            </a:r>
          </a:p>
          <a:p>
            <a:pPr eaLnBrk="1" hangingPunct="1"/>
            <a:r>
              <a:rPr lang="en-US" dirty="0" smtClean="0"/>
              <a:t>He pursued the kids to avoid  drugs.</a:t>
            </a:r>
            <a:endParaRPr lang="en-US" dirty="0" smtClean="0"/>
          </a:p>
        </p:txBody>
      </p:sp>
      <p:pic>
        <p:nvPicPr>
          <p:cNvPr id="5" name="Picture 4" descr="pre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7400" y="685800"/>
            <a:ext cx="2857499" cy="25146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56. concealment</a:t>
            </a:r>
          </a:p>
        </p:txBody>
      </p:sp>
      <p:sp>
        <p:nvSpPr>
          <p:cNvPr id="6147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(kuh-n-seel-muh-nt)</a:t>
            </a:r>
          </a:p>
          <a:p>
            <a:pPr eaLnBrk="1" hangingPunct="1"/>
            <a:r>
              <a:rPr lang="en-US" smtClean="0"/>
              <a:t>Noun</a:t>
            </a:r>
          </a:p>
          <a:p>
            <a:pPr eaLnBrk="1" hangingPunct="1"/>
            <a:r>
              <a:rPr lang="en-US" smtClean="0"/>
              <a:t>Act of concealing</a:t>
            </a:r>
          </a:p>
          <a:p>
            <a:pPr eaLnBrk="1" hangingPunct="1"/>
            <a:r>
              <a:rPr lang="en-US" smtClean="0"/>
              <a:t>The hunters concealed themselves from the deer.</a:t>
            </a:r>
          </a:p>
          <a:p>
            <a:pPr eaLnBrk="1" hangingPunct="1"/>
            <a:r>
              <a:rPr lang="en-US" smtClean="0"/>
              <a:t>Many conceal themselves during harsh storms.</a:t>
            </a:r>
          </a:p>
          <a:p>
            <a:pPr eaLnBrk="1" hangingPunct="1"/>
            <a:r>
              <a:rPr lang="en-US" smtClean="0"/>
              <a:t>An act of concealment can help when hiding. </a:t>
            </a:r>
          </a:p>
        </p:txBody>
      </p:sp>
      <p:pic>
        <p:nvPicPr>
          <p:cNvPr id="4" name="Picture 3" descr="huntin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8800" y="1066800"/>
            <a:ext cx="2819400" cy="220027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57. wavering</a:t>
            </a:r>
          </a:p>
        </p:txBody>
      </p:sp>
      <p:sp>
        <p:nvSpPr>
          <p:cNvPr id="5939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Wey-ver</a:t>
            </a:r>
          </a:p>
          <a:p>
            <a:pPr eaLnBrk="1" hangingPunct="1"/>
            <a:r>
              <a:rPr lang="en-US" smtClean="0"/>
              <a:t>Verb</a:t>
            </a:r>
          </a:p>
          <a:p>
            <a:pPr eaLnBrk="1" hangingPunct="1"/>
            <a:r>
              <a:rPr lang="en-US" smtClean="0"/>
              <a:t>To sway to and fro </a:t>
            </a:r>
          </a:p>
          <a:p>
            <a:pPr eaLnBrk="1" hangingPunct="1"/>
            <a:r>
              <a:rPr lang="en-US" smtClean="0"/>
              <a:t>The flag was wavering in the wind.</a:t>
            </a:r>
          </a:p>
          <a:p>
            <a:pPr eaLnBrk="1" hangingPunct="1"/>
            <a:r>
              <a:rPr lang="en-US" smtClean="0"/>
              <a:t>My scarf was wavering because the wind was blowing so hard.</a:t>
            </a:r>
          </a:p>
          <a:p>
            <a:pPr eaLnBrk="1" hangingPunct="1"/>
            <a:r>
              <a:rPr lang="en-US" smtClean="0"/>
              <a:t>My hair was wavering in the wind </a:t>
            </a:r>
          </a:p>
        </p:txBody>
      </p:sp>
      <p:pic>
        <p:nvPicPr>
          <p:cNvPr id="59396" name="Picture 3" descr="flag in wind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219200"/>
            <a:ext cx="3810000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58. inevitable</a:t>
            </a:r>
          </a:p>
        </p:txBody>
      </p:sp>
      <p:sp>
        <p:nvSpPr>
          <p:cNvPr id="60419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In-ev-i-tuh-buh-l</a:t>
            </a:r>
          </a:p>
          <a:p>
            <a:pPr eaLnBrk="1" hangingPunct="1"/>
            <a:r>
              <a:rPr lang="en-US" smtClean="0"/>
              <a:t>Adjective</a:t>
            </a:r>
          </a:p>
          <a:p>
            <a:pPr eaLnBrk="1" hangingPunct="1"/>
            <a:r>
              <a:rPr lang="en-US" smtClean="0"/>
              <a:t>Unable to be avoided</a:t>
            </a:r>
          </a:p>
          <a:p>
            <a:pPr eaLnBrk="1" hangingPunct="1"/>
            <a:r>
              <a:rPr lang="en-US" smtClean="0"/>
              <a:t>My sister was inevitable at the party.</a:t>
            </a:r>
          </a:p>
          <a:p>
            <a:pPr eaLnBrk="1" hangingPunct="1"/>
            <a:r>
              <a:rPr lang="en-US" smtClean="0"/>
              <a:t>My mom is inevitable at home because my little brothers are always following her.</a:t>
            </a:r>
          </a:p>
          <a:p>
            <a:pPr eaLnBrk="1" hangingPunct="1"/>
            <a:r>
              <a:rPr lang="en-US" smtClean="0"/>
              <a:t>I am inevitable when I’m at my dads house because my baby twin sisters always want me.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614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61444" name="Picture 3" descr="inevitable puppy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533400"/>
            <a:ext cx="7239000" cy="608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59. sapling</a:t>
            </a:r>
          </a:p>
        </p:txBody>
      </p:sp>
      <p:sp>
        <p:nvSpPr>
          <p:cNvPr id="62467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Sap-ling</a:t>
            </a:r>
          </a:p>
          <a:p>
            <a:pPr eaLnBrk="1" hangingPunct="1"/>
            <a:r>
              <a:rPr lang="en-US" smtClean="0"/>
              <a:t>Noun</a:t>
            </a:r>
          </a:p>
          <a:p>
            <a:pPr eaLnBrk="1" hangingPunct="1"/>
            <a:r>
              <a:rPr lang="en-US" smtClean="0"/>
              <a:t>A young tree</a:t>
            </a:r>
          </a:p>
          <a:p>
            <a:pPr eaLnBrk="1" hangingPunct="1"/>
            <a:r>
              <a:rPr lang="en-US" smtClean="0"/>
              <a:t>My sister has a sapling in her room.</a:t>
            </a:r>
          </a:p>
          <a:p>
            <a:pPr eaLnBrk="1" hangingPunct="1"/>
            <a:r>
              <a:rPr lang="en-US" smtClean="0"/>
              <a:t>My mom likes to take care of saplings.</a:t>
            </a:r>
          </a:p>
          <a:p>
            <a:pPr eaLnBrk="1" hangingPunct="1"/>
            <a:r>
              <a:rPr lang="en-US" smtClean="0"/>
              <a:t>We grew sapling in science class two years ago.</a:t>
            </a:r>
          </a:p>
        </p:txBody>
      </p:sp>
      <p:pic>
        <p:nvPicPr>
          <p:cNvPr id="62468" name="Picture 3" descr="sapling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0" y="1219200"/>
            <a:ext cx="2085975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447</Words>
  <Application>Microsoft Office PowerPoint</Application>
  <PresentationFormat>On-screen Show (4:3)</PresentationFormat>
  <Paragraphs>77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52. precariously</vt:lpstr>
      <vt:lpstr>53. savagely</vt:lpstr>
      <vt:lpstr>54. placid</vt:lpstr>
      <vt:lpstr>55. pursuer</vt:lpstr>
      <vt:lpstr>56. concealment</vt:lpstr>
      <vt:lpstr>57. wavering</vt:lpstr>
      <vt:lpstr>58. inevitable</vt:lpstr>
      <vt:lpstr>Slide 8</vt:lpstr>
      <vt:lpstr>59. sapling</vt:lpstr>
      <vt:lpstr>60. abruptly</vt:lpstr>
      <vt:lpstr>Slide 11</vt:lpstr>
      <vt:lpstr>61. recoil</vt:lpstr>
      <vt:lpstr>Slide 13</vt:lpstr>
      <vt:lpstr>62. Repast (footnote)</vt:lpstr>
    </vt:vector>
  </TitlesOfParts>
  <Company>Armstrong Scghool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gravely</dc:title>
  <dc:creator>sperj</dc:creator>
  <cp:lastModifiedBy>991502040</cp:lastModifiedBy>
  <cp:revision>12</cp:revision>
  <dcterms:created xsi:type="dcterms:W3CDTF">2011-10-31T18:00:26Z</dcterms:created>
  <dcterms:modified xsi:type="dcterms:W3CDTF">2011-11-03T16:34:10Z</dcterms:modified>
</cp:coreProperties>
</file>