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ADC994-8389-4759-AFEE-023D25A6F809}" type="datetimeFigureOut">
              <a:rPr lang="en-US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429E7F-D3DF-4ED7-89F0-D588F3FCE1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4AD0BB-05F9-4473-BDB5-31478E2FD36F}" type="datetimeFigureOut">
              <a:rPr lang="en-US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8164F2-934A-459D-84F9-2E1BD11DED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04D44A-4C84-4A7B-80E1-CBEA14758103}" type="datetimeFigureOut">
              <a:rPr lang="en-US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B5BE47-4A96-4DC9-9E8F-5CF1193535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A9A468-6171-473B-B8B8-7A3EDCC0CCB8}" type="datetimeFigureOut">
              <a:rPr lang="en-US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91384E-ECDD-4D28-976A-1AAEDC2ED8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A3ABFA-BCA2-4D65-8612-CCF5D00B48CC}" type="datetimeFigureOut">
              <a:rPr lang="en-US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BBB8AD-C744-47C7-A853-9C4768BDF8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2429DF-58D7-403A-8C98-5FD5789F3D5E}" type="datetimeFigureOut">
              <a:rPr lang="en-US"/>
              <a:pPr/>
              <a:t>1/9/2012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50CE3E-7AD8-4FF8-BBA1-FEB6307870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B6944F-730C-417B-9B6C-3DF152E63C7F}" type="datetimeFigureOut">
              <a:rPr lang="en-US"/>
              <a:pPr/>
              <a:t>1/9/2012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5A6308-AFE5-4D1B-89B5-40E252E87E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1C67A28-0D10-4AEF-954F-98442328F413}" type="datetimeFigureOut">
              <a:rPr lang="en-US"/>
              <a:pPr/>
              <a:t>1/9/2012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11BF44-9CCB-400C-855A-69C6CDEADA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B7DD7F-88EC-4B94-8CC7-CDAF76D6D9CC}" type="datetimeFigureOut">
              <a:rPr lang="en-US"/>
              <a:pPr/>
              <a:t>1/9/2012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9446CD-96B9-4636-899F-45A1196433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370549-043E-423C-9284-F31D28A1651B}" type="datetimeFigureOut">
              <a:rPr lang="en-US"/>
              <a:pPr/>
              <a:t>1/9/2012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688E20-5EB7-421F-9B04-B3D756DCD5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C73ECB8-7943-4DDB-B09F-FF3729D03A6B}" type="datetimeFigureOut">
              <a:rPr lang="en-US"/>
              <a:pPr/>
              <a:t>1/9/2012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472B76-C9D8-48C7-89D2-A5EF5FF45F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2" charset="0"/>
              </a:defRPr>
            </a:lvl1pPr>
          </a:lstStyle>
          <a:p>
            <a:fld id="{32A4CEE3-001D-4375-A6F3-8961831135B4}" type="datetimeFigureOut">
              <a:rPr lang="en-US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2" charset="0"/>
              </a:defRPr>
            </a:lvl1pPr>
          </a:lstStyle>
          <a:p>
            <a:fld id="{6EC89F5A-2A00-456D-9ED6-6519CD79712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ahs_facebook_promo_small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-228600"/>
            <a:ext cx="8382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itle 1"/>
          <p:cNvSpPr>
            <a:spLocks noGrp="1"/>
          </p:cNvSpPr>
          <p:nvPr>
            <p:ph type="ctrTitle"/>
          </p:nvPr>
        </p:nvSpPr>
        <p:spPr>
          <a:xfrm>
            <a:off x="457200" y="2362200"/>
            <a:ext cx="7772400" cy="1470025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Vocab 27-31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Jennifer </a:t>
            </a:r>
            <a:r>
              <a:rPr lang="en-US" dirty="0" err="1" smtClean="0"/>
              <a:t>DeLawrence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&amp;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Kate Jacobs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Stationary, Stationery </a:t>
            </a:r>
          </a:p>
        </p:txBody>
      </p:sp>
      <p:sp>
        <p:nvSpPr>
          <p:cNvPr id="3075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Stationary</a:t>
            </a:r>
          </a:p>
        </p:txBody>
      </p:sp>
      <p:sp>
        <p:nvSpPr>
          <p:cNvPr id="3076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Not moving</a:t>
            </a:r>
          </a:p>
          <a:p>
            <a:pPr eaLnBrk="1" hangingPunct="1"/>
            <a:r>
              <a:rPr lang="en-US" smtClean="0"/>
              <a:t>Taite was stationary when he saw Violette die.</a:t>
            </a:r>
          </a:p>
          <a:p>
            <a:pPr eaLnBrk="1" hangingPunct="1"/>
            <a:r>
              <a:rPr lang="en-US" smtClean="0"/>
              <a:t>The baby was stationary in the old owner’s arms.</a:t>
            </a:r>
          </a:p>
          <a:p>
            <a:pPr eaLnBrk="1" hangingPunct="1"/>
            <a:endParaRPr lang="en-US" smtClean="0"/>
          </a:p>
        </p:txBody>
      </p:sp>
      <p:sp>
        <p:nvSpPr>
          <p:cNvPr id="3077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Stationery</a:t>
            </a:r>
          </a:p>
        </p:txBody>
      </p:sp>
      <p:sp>
        <p:nvSpPr>
          <p:cNvPr id="3078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Writing paper</a:t>
            </a:r>
          </a:p>
          <a:p>
            <a:pPr eaLnBrk="1" hangingPunct="1"/>
            <a:r>
              <a:rPr lang="en-US" smtClean="0"/>
              <a:t>Vivian was writing on stationery to let out her anger.</a:t>
            </a:r>
          </a:p>
          <a:p>
            <a:pPr eaLnBrk="1" hangingPunct="1"/>
            <a:r>
              <a:rPr lang="en-US" smtClean="0"/>
              <a:t>The gay couple was writing with stationery on the baby’s wall.</a:t>
            </a:r>
          </a:p>
        </p:txBody>
      </p:sp>
      <p:pic>
        <p:nvPicPr>
          <p:cNvPr id="3079" name="Picture 7" descr="imagesCAKJ9BF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4419600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Than, Then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Than </a:t>
            </a:r>
          </a:p>
        </p:txBody>
      </p:sp>
      <p:sp>
        <p:nvSpPr>
          <p:cNvPr id="4100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Conjunction; used, as after  comparitive adjectives sand adverbs </a:t>
            </a:r>
          </a:p>
          <a:p>
            <a:pPr eaLnBrk="1" hangingPunct="1"/>
            <a:r>
              <a:rPr lang="en-US" smtClean="0"/>
              <a:t>Addy died than, Constince was really upset. </a:t>
            </a:r>
          </a:p>
          <a:p>
            <a:pPr eaLnBrk="1" hangingPunct="1"/>
            <a:r>
              <a:rPr lang="en-US" smtClean="0"/>
              <a:t>Ben was than mad about thinking Vivian was crazy.</a:t>
            </a:r>
          </a:p>
        </p:txBody>
      </p:sp>
      <p:sp>
        <p:nvSpPr>
          <p:cNvPr id="4101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Then</a:t>
            </a:r>
          </a:p>
        </p:txBody>
      </p:sp>
      <p:sp>
        <p:nvSpPr>
          <p:cNvPr id="4102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soon after that </a:t>
            </a:r>
            <a:r>
              <a:rPr lang="en-US" b="1" smtClean="0"/>
              <a:t>:</a:t>
            </a:r>
            <a:r>
              <a:rPr lang="en-US" smtClean="0"/>
              <a:t> next in order of time </a:t>
            </a:r>
          </a:p>
          <a:p>
            <a:pPr eaLnBrk="1" hangingPunct="1"/>
            <a:r>
              <a:rPr lang="en-US" smtClean="0"/>
              <a:t>Ben was scared then ignorant.</a:t>
            </a:r>
          </a:p>
          <a:p>
            <a:pPr eaLnBrk="1" hangingPunct="1"/>
            <a:r>
              <a:rPr lang="en-US" smtClean="0"/>
              <a:t>Ben  was then aware of his surrondings.</a:t>
            </a:r>
          </a:p>
        </p:txBody>
      </p:sp>
      <p:pic>
        <p:nvPicPr>
          <p:cNvPr id="4103" name="Picture 6" descr="imagesCAVBIDCC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7200" y="4876800"/>
            <a:ext cx="28479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Their, There, They’re 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3733800" y="304800"/>
            <a:ext cx="5111750" cy="5853113"/>
          </a:xfrm>
        </p:spPr>
        <p:txBody>
          <a:bodyPr/>
          <a:lstStyle/>
          <a:p>
            <a:pPr eaLnBrk="1" hangingPunct="1"/>
            <a:r>
              <a:rPr lang="en-US" smtClean="0"/>
              <a:t>Deffinitions</a:t>
            </a:r>
          </a:p>
          <a:p>
            <a:pPr eaLnBrk="1" hangingPunct="1"/>
            <a:r>
              <a:rPr lang="en-US" smtClean="0"/>
              <a:t>Their-of or relating to them or themselves especially as possessors, agents, or objects of an action</a:t>
            </a:r>
          </a:p>
          <a:p>
            <a:pPr eaLnBrk="1" hangingPunct="1"/>
            <a:r>
              <a:rPr lang="en-US" smtClean="0"/>
              <a:t>There-in or at that place </a:t>
            </a:r>
          </a:p>
          <a:p>
            <a:pPr eaLnBrk="1" hangingPunct="1"/>
            <a:r>
              <a:rPr lang="en-US" smtClean="0"/>
              <a:t>They’re- they are</a:t>
            </a:r>
          </a:p>
        </p:txBody>
      </p:sp>
      <p:sp>
        <p:nvSpPr>
          <p:cNvPr id="512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en-US" sz="1800" smtClean="0"/>
              <a:t>Vivian had their baby.</a:t>
            </a:r>
          </a:p>
          <a:p>
            <a:pPr eaLnBrk="1" hangingPunct="1"/>
            <a:r>
              <a:rPr lang="en-US" sz="1800" smtClean="0"/>
              <a:t>Ben wanted their relationship to stay strong.</a:t>
            </a:r>
          </a:p>
          <a:p>
            <a:pPr eaLnBrk="1" hangingPunct="1"/>
            <a:r>
              <a:rPr lang="en-US" sz="1800" smtClean="0"/>
              <a:t>Ben was there at the house.</a:t>
            </a:r>
          </a:p>
          <a:p>
            <a:pPr eaLnBrk="1" hangingPunct="1"/>
            <a:r>
              <a:rPr lang="en-US" sz="1800" smtClean="0"/>
              <a:t>Addy died there in the grass.</a:t>
            </a:r>
          </a:p>
          <a:p>
            <a:pPr eaLnBrk="1" hangingPunct="1"/>
            <a:r>
              <a:rPr lang="en-US" sz="1800" smtClean="0"/>
              <a:t>They are waiting for the baby to be born.</a:t>
            </a:r>
          </a:p>
          <a:p>
            <a:pPr eaLnBrk="1" hangingPunct="1"/>
            <a:r>
              <a:rPr lang="en-US" sz="1800" smtClean="0"/>
              <a:t>They are all dead.</a:t>
            </a:r>
          </a:p>
        </p:txBody>
      </p:sp>
      <p:pic>
        <p:nvPicPr>
          <p:cNvPr id="5125" name="Picture 4" descr="fghf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4724400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Threw, Through</a:t>
            </a:r>
          </a:p>
        </p:txBody>
      </p:sp>
      <p:sp>
        <p:nvSpPr>
          <p:cNvPr id="614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Threw</a:t>
            </a:r>
          </a:p>
        </p:txBody>
      </p:sp>
      <p:sp>
        <p:nvSpPr>
          <p:cNvPr id="6148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09800"/>
            <a:ext cx="4040188" cy="3951288"/>
          </a:xfrm>
        </p:spPr>
        <p:txBody>
          <a:bodyPr/>
          <a:lstStyle/>
          <a:p>
            <a:pPr eaLnBrk="1" hangingPunct="1"/>
            <a:r>
              <a:rPr lang="en-US" smtClean="0"/>
              <a:t>The simple past tense of throw. </a:t>
            </a:r>
          </a:p>
          <a:p>
            <a:pPr eaLnBrk="1" hangingPunct="1"/>
            <a:r>
              <a:rPr lang="en-US" smtClean="0"/>
              <a:t>Vivian threw the book at Ben. </a:t>
            </a:r>
          </a:p>
          <a:p>
            <a:pPr eaLnBrk="1" hangingPunct="1"/>
            <a:r>
              <a:rPr lang="en-US" smtClean="0"/>
              <a:t>Ben threw the book when he was frustrated.   </a:t>
            </a:r>
          </a:p>
        </p:txBody>
      </p:sp>
      <p:sp>
        <p:nvSpPr>
          <p:cNvPr id="6149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Through</a:t>
            </a:r>
          </a:p>
        </p:txBody>
      </p:sp>
      <p:sp>
        <p:nvSpPr>
          <p:cNvPr id="6150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brought or having come to an end</a:t>
            </a:r>
          </a:p>
          <a:p>
            <a:pPr eaLnBrk="1" hangingPunct="1"/>
            <a:r>
              <a:rPr lang="en-US" smtClean="0"/>
              <a:t>American Horror story is through till next year</a:t>
            </a:r>
          </a:p>
          <a:p>
            <a:pPr eaLnBrk="1" hangingPunct="1"/>
            <a:r>
              <a:rPr lang="en-US" smtClean="0"/>
              <a:t>Hayden and Ben are through. </a:t>
            </a:r>
          </a:p>
        </p:txBody>
      </p:sp>
      <p:pic>
        <p:nvPicPr>
          <p:cNvPr id="6151" name="Picture 6" descr="untitled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464820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1371600" y="381000"/>
            <a:ext cx="8229600" cy="1143000"/>
          </a:xfrm>
        </p:spPr>
        <p:txBody>
          <a:bodyPr/>
          <a:lstStyle/>
          <a:p>
            <a:r>
              <a:rPr lang="en-US" smtClean="0"/>
              <a:t>TO/Too/Two</a:t>
            </a:r>
          </a:p>
        </p:txBody>
      </p:sp>
      <p:sp>
        <p:nvSpPr>
          <p:cNvPr id="7171" name="Text Placeholder 7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2819400" cy="674687"/>
          </a:xfrm>
        </p:spPr>
        <p:txBody>
          <a:bodyPr/>
          <a:lstStyle/>
          <a:p>
            <a:r>
              <a:rPr lang="en-US" smtClean="0"/>
              <a:t>To</a:t>
            </a:r>
          </a:p>
        </p:txBody>
      </p:sp>
      <p:sp>
        <p:nvSpPr>
          <p:cNvPr id="7172" name="Content Placeholder 8"/>
          <p:cNvSpPr>
            <a:spLocks noGrp="1"/>
          </p:cNvSpPr>
          <p:nvPr>
            <p:ph sz="half" idx="2"/>
          </p:nvPr>
        </p:nvSpPr>
        <p:spPr>
          <a:xfrm>
            <a:off x="457200" y="2286000"/>
            <a:ext cx="2819400" cy="3951288"/>
          </a:xfrm>
        </p:spPr>
        <p:txBody>
          <a:bodyPr/>
          <a:lstStyle/>
          <a:p>
            <a:r>
              <a:rPr lang="en-US" smtClean="0"/>
              <a:t>Directly referreing to someone or something</a:t>
            </a:r>
          </a:p>
          <a:p>
            <a:r>
              <a:rPr lang="en-US" smtClean="0"/>
              <a:t>This letter was written to Vivian.</a:t>
            </a:r>
          </a:p>
          <a:p>
            <a:r>
              <a:rPr lang="en-US" smtClean="0"/>
              <a:t>“Excuse me, but, you are going to die in there.”</a:t>
            </a:r>
          </a:p>
        </p:txBody>
      </p:sp>
      <p:sp>
        <p:nvSpPr>
          <p:cNvPr id="7173" name="Text Placehold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Too/Two</a:t>
            </a:r>
          </a:p>
        </p:txBody>
      </p:sp>
      <p:sp>
        <p:nvSpPr>
          <p:cNvPr id="7174" name="Content Placeholder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Too- in addition</a:t>
            </a:r>
          </a:p>
          <a:p>
            <a:r>
              <a:rPr lang="en-US" smtClean="0"/>
              <a:t>Vivian was dead too.</a:t>
            </a:r>
          </a:p>
          <a:p>
            <a:r>
              <a:rPr lang="en-US" smtClean="0"/>
              <a:t>Ben died too.</a:t>
            </a:r>
          </a:p>
          <a:p>
            <a:r>
              <a:rPr lang="en-US" smtClean="0"/>
              <a:t>Two- number 2</a:t>
            </a:r>
          </a:p>
          <a:p>
            <a:r>
              <a:rPr lang="en-US" smtClean="0"/>
              <a:t>Vivian had two babies.</a:t>
            </a:r>
          </a:p>
          <a:p>
            <a:r>
              <a:rPr lang="en-US" smtClean="0"/>
              <a:t>Ben cheated on Vivian two times.</a:t>
            </a:r>
          </a:p>
        </p:txBody>
      </p:sp>
      <p:pic>
        <p:nvPicPr>
          <p:cNvPr id="7175" name="Picture 11" descr="tate-ams-fx-5934678203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2438400" cy="147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105</TotalTime>
  <Words>295</Words>
  <Application>Microsoft Office PowerPoint</Application>
  <PresentationFormat>On-screen Show (4:3)</PresentationFormat>
  <Paragraphs>54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Vocab 27-31</vt:lpstr>
      <vt:lpstr>Stationary, Stationery </vt:lpstr>
      <vt:lpstr>Than, Then</vt:lpstr>
      <vt:lpstr>Their, There, They’re </vt:lpstr>
      <vt:lpstr>Threw, Through</vt:lpstr>
      <vt:lpstr>TO/Too/Two</vt:lpstr>
    </vt:vector>
  </TitlesOfParts>
  <Company>Armstrong Scghool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sperj</cp:lastModifiedBy>
  <cp:revision>12</cp:revision>
  <dcterms:created xsi:type="dcterms:W3CDTF">2012-01-04T12:38:19Z</dcterms:created>
  <dcterms:modified xsi:type="dcterms:W3CDTF">2012-01-09T15:45:55Z</dcterms:modified>
</cp:coreProperties>
</file>