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EB9CD8-32C7-44BB-81D9-AB367A68ED7E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4B561A-3FE6-4B2F-8213-17BD575C88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1D5547-08F6-491A-9A35-45E0669099AE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F6151-7B69-490B-A5A0-268F4F53F3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84D976-9F44-46B7-97DE-917288861712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A1EA2B-B853-482F-8A5B-9226AEA1A8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3E1376-E835-474D-A9C2-EC7D604266E9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6141F-9683-41B8-BECE-FE20C7DCB8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1329BA-C5BB-4861-88F8-10868F0F1619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11EB04-43BD-4193-9607-29C7A857C2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C6001D-FFC9-4C0D-BDC6-E1084A2D0187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CC46B-F966-4FB7-821F-3A1F92E527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B1BCC7-F111-4270-A131-BD0FABE4DB61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49B6B8-D8B3-4765-80CD-C960FFF5AB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A9B061-8D7C-4BD1-B328-BB183DD3FFDA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F00C78-D9AE-4487-AB98-B15A432CAE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683AE9-34B6-47AA-9093-68FC62BCC8C7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FB16B-4CB6-4D01-B739-0E1E226456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ECA3ED-A300-49B6-A00F-376D7C887BD7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9D9F8D-03D4-4DF2-B64B-BD1F4986B1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0A3DE6-A58B-4521-BC68-8B7F6307A45A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0E90C-E658-4B74-AA32-8FDD760E87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2" charset="0"/>
              </a:defRPr>
            </a:lvl1pPr>
          </a:lstStyle>
          <a:p>
            <a:fld id="{08DD9DDE-6D89-4B1F-8934-8EF56145B133}" type="datetimeFigureOut">
              <a:rPr lang="en-US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2" charset="0"/>
              </a:defRPr>
            </a:lvl1pPr>
          </a:lstStyle>
          <a:p>
            <a:fld id="{F6ECC8A3-9443-4CCF-A7F9-E60C29948C0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Affect/effect</a:t>
            </a:r>
          </a:p>
        </p:txBody>
      </p:sp>
      <p:sp>
        <p:nvSpPr>
          <p:cNvPr id="2051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45259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mtClean="0"/>
              <a:t>Affect</a:t>
            </a:r>
          </a:p>
          <a:p>
            <a:pPr eaLnBrk="1" hangingPunct="1"/>
            <a:r>
              <a:rPr lang="en-US" smtClean="0"/>
              <a:t>To influence</a:t>
            </a:r>
          </a:p>
          <a:p>
            <a:pPr eaLnBrk="1" hangingPunct="1"/>
            <a:r>
              <a:rPr lang="en-US" smtClean="0"/>
              <a:t>The German tank affected the Allied soldiers to run.</a:t>
            </a:r>
          </a:p>
          <a:p>
            <a:pPr eaLnBrk="1" hangingPunct="1"/>
            <a:r>
              <a:rPr lang="en-US" smtClean="0"/>
              <a:t> The bombing run from the planes affected people to run.</a:t>
            </a:r>
          </a:p>
        </p:txBody>
      </p:sp>
      <p:sp>
        <p:nvSpPr>
          <p:cNvPr id="2052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45259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2400" smtClean="0"/>
              <a:t>Effect</a:t>
            </a:r>
          </a:p>
          <a:p>
            <a:pPr eaLnBrk="1" hangingPunct="1"/>
            <a:r>
              <a:rPr lang="en-US" sz="2400" smtClean="0"/>
              <a:t>To bring about, to accomplish</a:t>
            </a:r>
          </a:p>
          <a:p>
            <a:pPr eaLnBrk="1" hangingPunct="1"/>
            <a:r>
              <a:rPr lang="en-US" sz="2400" smtClean="0"/>
              <a:t> The Battle of Berlin had great effect on defeating the Germans.</a:t>
            </a:r>
          </a:p>
          <a:p>
            <a:pPr eaLnBrk="1" hangingPunct="1"/>
            <a:r>
              <a:rPr lang="en-US" sz="2400" smtClean="0"/>
              <a:t>The Allied tanks had great effect on the enemy.</a:t>
            </a:r>
          </a:p>
          <a:p>
            <a:pPr eaLnBrk="1" hangingPunct="1">
              <a:buFont typeface="Arial" charset="0"/>
              <a:buNone/>
            </a:pPr>
            <a:r>
              <a:rPr lang="en-US" smtClean="0"/>
              <a:t> </a:t>
            </a:r>
          </a:p>
        </p:txBody>
      </p:sp>
      <p:pic>
        <p:nvPicPr>
          <p:cNvPr id="2053" name="Picture 6" descr="http://ts1.mm.bing.net/images/thumbnail.aspx?q=1518765353524&amp;id=aa2c94c332c7b4f8610f8803bd6bb164&amp;url=http%3a%2f%2fwww.aviapress.com%2fbook%2ftrn%2foth114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876800"/>
            <a:ext cx="23241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7" descr="http://ts1.mm.bing.net/images/thumbnail.aspx?q=1514332161252&amp;id=b921d0912dc52efbf72108239f07ebfb&amp;url=http%3a%2f%2fupload.wikimedia.org%2fwikipedia%2fcommons%2fthumb%2fa%2faf%2fDestruction_in_a_Berlin_street.jpg%2f220px-Destruction_in_a_Berlin_stree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4572000"/>
            <a:ext cx="219233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All right/alright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en-US" smtClean="0"/>
              <a:t>All right</a:t>
            </a:r>
          </a:p>
          <a:p>
            <a:r>
              <a:rPr lang="en-US" smtClean="0"/>
              <a:t>This is the only acceptable usage of the word.</a:t>
            </a:r>
          </a:p>
          <a:p>
            <a:r>
              <a:rPr lang="en-US" smtClean="0"/>
              <a:t>The tank was damaged but the people inside were all right.</a:t>
            </a:r>
          </a:p>
          <a:p>
            <a:r>
              <a:rPr lang="en-US" smtClean="0"/>
              <a:t>The battleship was sinking and no one was alright </a:t>
            </a:r>
          </a:p>
          <a:p>
            <a:endParaRPr lang="en-US" smtClean="0"/>
          </a:p>
          <a:p>
            <a:pPr algn="ctr">
              <a:buFont typeface="Arial" charset="0"/>
              <a:buNone/>
            </a:pPr>
            <a:endParaRPr lang="en-US" smtClean="0"/>
          </a:p>
          <a:p>
            <a:endParaRPr lang="en-US" smtClean="0"/>
          </a:p>
        </p:txBody>
      </p:sp>
      <p:sp>
        <p:nvSpPr>
          <p:cNvPr id="3076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en-US" smtClean="0"/>
              <a:t>Alright</a:t>
            </a:r>
          </a:p>
          <a:p>
            <a:r>
              <a:rPr lang="en-US" smtClean="0"/>
              <a:t>Although the spelling alright is in some dictionaries, it has not become standard usage.  </a:t>
            </a:r>
          </a:p>
          <a:p>
            <a:endParaRPr lang="en-US" smtClean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4929188"/>
            <a:ext cx="274320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Advice/ Advise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1242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mtClean="0"/>
              <a:t>Advice</a:t>
            </a:r>
          </a:p>
          <a:p>
            <a:pPr eaLnBrk="1" hangingPunct="1"/>
            <a:r>
              <a:rPr lang="en-US" sz="2000" smtClean="0"/>
              <a:t>an opinion or recommendation offered as a guide to action, conduct.</a:t>
            </a:r>
          </a:p>
          <a:p>
            <a:pPr eaLnBrk="1" hangingPunct="1"/>
            <a:r>
              <a:rPr lang="en-US" sz="2000" smtClean="0"/>
              <a:t>The soldiers thought that his advice for a raid was a horrible idea.</a:t>
            </a:r>
          </a:p>
          <a:p>
            <a:pPr eaLnBrk="1" hangingPunct="1"/>
            <a:r>
              <a:rPr lang="en-US" sz="2000" smtClean="0"/>
              <a:t>They gave him their advice to wait.</a:t>
            </a:r>
          </a:p>
        </p:txBody>
      </p:sp>
      <p:sp>
        <p:nvSpPr>
          <p:cNvPr id="4100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1981200"/>
          </a:xfrm>
        </p:spPr>
        <p:txBody>
          <a:bodyPr/>
          <a:lstStyle/>
          <a:p>
            <a:pPr eaLnBrk="1" hangingPunct="1"/>
            <a:endParaRPr lang="en-US" sz="2000" smtClean="0"/>
          </a:p>
          <a:p>
            <a:pPr algn="ctr" eaLnBrk="1" hangingPunct="1">
              <a:buFont typeface="Arial" charset="0"/>
              <a:buNone/>
            </a:pPr>
            <a:r>
              <a:rPr lang="en-US" smtClean="0"/>
              <a:t>Advise</a:t>
            </a:r>
          </a:p>
          <a:p>
            <a:pPr eaLnBrk="1" hangingPunct="1"/>
            <a:r>
              <a:rPr lang="en-US" sz="2000" smtClean="0"/>
              <a:t>to give counsel to</a:t>
            </a:r>
          </a:p>
          <a:p>
            <a:pPr eaLnBrk="1" hangingPunct="1"/>
            <a:r>
              <a:rPr lang="en-US" sz="2000" smtClean="0"/>
              <a:t>The general advised a raid.</a:t>
            </a:r>
          </a:p>
          <a:p>
            <a:pPr eaLnBrk="1" hangingPunct="1"/>
            <a:r>
              <a:rPr lang="en-US" sz="2000" smtClean="0"/>
              <a:t>He advised secrecy though.</a:t>
            </a:r>
          </a:p>
          <a:p>
            <a:pPr eaLnBrk="1" hangingPunct="1"/>
            <a:endParaRPr lang="en-US" sz="2000" smtClean="0"/>
          </a:p>
          <a:p>
            <a:pPr eaLnBrk="1" hangingPunct="1"/>
            <a:endParaRPr lang="en-US" smtClean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3962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4724400"/>
            <a:ext cx="27622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02751">
            <a:off x="6832600" y="4165600"/>
            <a:ext cx="89693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All ready/ already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25146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mtClean="0"/>
              <a:t>All ready</a:t>
            </a:r>
          </a:p>
          <a:p>
            <a:pPr eaLnBrk="1" hangingPunct="1"/>
            <a:r>
              <a:rPr lang="en-US" sz="2000" smtClean="0"/>
              <a:t>The state of being finished</a:t>
            </a:r>
          </a:p>
          <a:p>
            <a:pPr eaLnBrk="1" hangingPunct="1"/>
            <a:r>
              <a:rPr lang="en-US" sz="2000" smtClean="0"/>
              <a:t>The army was all ready for the battle.</a:t>
            </a:r>
          </a:p>
          <a:p>
            <a:pPr eaLnBrk="1" hangingPunct="1"/>
            <a:r>
              <a:rPr lang="en-US" sz="2000" smtClean="0"/>
              <a:t>The battle was all ready over.</a:t>
            </a:r>
          </a:p>
          <a:p>
            <a:pPr eaLnBrk="1" hangingPunct="1"/>
            <a:endParaRPr lang="en-US" smtClean="0"/>
          </a:p>
        </p:txBody>
      </p:sp>
      <p:sp>
        <p:nvSpPr>
          <p:cNvPr id="512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25146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mtClean="0"/>
              <a:t>Already</a:t>
            </a:r>
          </a:p>
          <a:p>
            <a:pPr eaLnBrk="1" hangingPunct="1"/>
            <a:r>
              <a:rPr lang="en-US" sz="2000" smtClean="0"/>
              <a:t>by this or that time</a:t>
            </a:r>
          </a:p>
          <a:p>
            <a:pPr eaLnBrk="1" hangingPunct="1"/>
            <a:r>
              <a:rPr lang="en-US" sz="2000" smtClean="0"/>
              <a:t>The army was already converging on the city.</a:t>
            </a:r>
          </a:p>
          <a:p>
            <a:pPr eaLnBrk="1" hangingPunct="1"/>
            <a:r>
              <a:rPr lang="en-US" sz="2000" smtClean="0"/>
              <a:t>They were already there by the time the city found out.</a:t>
            </a:r>
          </a:p>
          <a:p>
            <a:pPr eaLnBrk="1" hangingPunct="1"/>
            <a:endParaRPr lang="en-US" smtClean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4495800"/>
            <a:ext cx="235267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4419600"/>
            <a:ext cx="2286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All together/ Altogether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23622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smtClean="0"/>
              <a:t>All together</a:t>
            </a:r>
          </a:p>
          <a:p>
            <a:r>
              <a:rPr lang="en-US" sz="2000" smtClean="0"/>
              <a:t>Everyone or everything in one place</a:t>
            </a:r>
          </a:p>
          <a:p>
            <a:r>
              <a:rPr lang="en-US" sz="2000" smtClean="0"/>
              <a:t>The soldiers attacked all together.</a:t>
            </a:r>
          </a:p>
          <a:p>
            <a:r>
              <a:rPr lang="en-US" sz="2000" smtClean="0"/>
              <a:t>They fought all together.</a:t>
            </a:r>
          </a:p>
        </p:txBody>
      </p:sp>
      <p:sp>
        <p:nvSpPr>
          <p:cNvPr id="6148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23622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smtClean="0"/>
              <a:t>Altogether</a:t>
            </a:r>
          </a:p>
          <a:p>
            <a:r>
              <a:rPr lang="en-US" sz="2000" smtClean="0"/>
              <a:t>Entirely</a:t>
            </a:r>
          </a:p>
          <a:p>
            <a:r>
              <a:rPr lang="en-US" sz="2000" smtClean="0"/>
              <a:t>Altogether, the attack was futile.</a:t>
            </a:r>
          </a:p>
          <a:p>
            <a:r>
              <a:rPr lang="en-US" sz="2000" smtClean="0"/>
              <a:t>Altogether, the casualties were astounding</a:t>
            </a:r>
          </a:p>
          <a:p>
            <a:endParaRPr lang="en-US" smtClean="0"/>
          </a:p>
        </p:txBody>
      </p:sp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4419600"/>
            <a:ext cx="26193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4267200"/>
            <a:ext cx="2438400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256</Words>
  <Application>Microsoft Office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Affect/effect</vt:lpstr>
      <vt:lpstr>All right/alright</vt:lpstr>
      <vt:lpstr>Advice/ Advise</vt:lpstr>
      <vt:lpstr>All ready/ already</vt:lpstr>
      <vt:lpstr>All together/ Altogether</vt:lpstr>
    </vt:vector>
  </TitlesOfParts>
  <Company>Armstrong Scghool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Confusing words WWII</dc:title>
  <dc:creator>991501948</dc:creator>
  <cp:lastModifiedBy>sperj</cp:lastModifiedBy>
  <cp:revision>12</cp:revision>
  <dcterms:created xsi:type="dcterms:W3CDTF">2012-01-04T12:53:08Z</dcterms:created>
  <dcterms:modified xsi:type="dcterms:W3CDTF">2012-01-09T13:17:04Z</dcterms:modified>
</cp:coreProperties>
</file>