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94" autoAdjust="0"/>
    <p:restoredTop sz="94660"/>
  </p:normalViewPr>
  <p:slideViewPr>
    <p:cSldViewPr>
      <p:cViewPr varScale="1">
        <p:scale>
          <a:sx n="67" d="100"/>
          <a:sy n="67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FBBA4-EF11-4B40-8386-57588A235D6F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1ADEA-E340-4357-A115-331C9526F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073A9-1F84-4D38-8E57-5E4543FE3534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181CC-617F-4023-A613-7ECEA93B5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35291-4E49-4268-8C57-814989AF0A55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85078-16A4-493D-98C7-04E31E896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79541-15CE-4944-AA97-7C3E7F8BE1C7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39209-7D19-4796-B596-C242AC5A3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AAFD3-5BC2-4539-8DFF-43F326F05CC3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714F0-CD3D-4646-A69B-312154881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AB5FC-99B5-42D8-AA76-0DC85912621D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F53A2-CC41-480B-886B-2C6E8A73E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0FF7A-691B-4103-87EA-54A63AE6D9E0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F4548-9E1A-4B19-A926-4FA4E39BF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1A952-559F-497B-9C0B-D5210C9224FC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40EB2-1288-4345-B673-ABAD5FF93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91E4F-A8D6-420D-98BA-764CF602C948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0817-83C0-4186-AC3B-DDB3CD5C4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74E34-B5C5-4934-B931-372144DCF114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1F965-1F1E-4CF1-9B0A-3F73847C1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91CA3-3EE1-4A36-99FA-5C78363B9AE7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0507-5DEF-4156-A724-EBD219D42A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F3F33E-49E7-4C1A-A819-301613D3EB83}" type="datetimeFigureOut">
              <a:rPr lang="en-US"/>
              <a:pPr>
                <a:defRPr/>
              </a:pPr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7BA30D-6A42-4638-989A-77FEE3A1E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5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50"/>
                </a:solidFill>
              </a:rPr>
              <a:t>Confusing Words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C000"/>
                </a:solidFill>
              </a:rPr>
              <a:t>By: Brett W., Aaron L, Josh 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Altar, Alter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590800"/>
            <a:ext cx="4040188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Altar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800600" y="990600"/>
            <a:ext cx="4041775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Alter</a:t>
            </a:r>
            <a:endParaRPr lang="en-US" dirty="0"/>
          </a:p>
        </p:txBody>
      </p:sp>
      <p:sp>
        <p:nvSpPr>
          <p:cNvPr id="4101" name="Content Placeholder 4"/>
          <p:cNvSpPr>
            <a:spLocks noGrp="1"/>
          </p:cNvSpPr>
          <p:nvPr>
            <p:ph sz="quarter" idx="2"/>
          </p:nvPr>
        </p:nvSpPr>
        <p:spPr>
          <a:xfrm>
            <a:off x="0" y="3276600"/>
            <a:ext cx="4040188" cy="3763963"/>
          </a:xfrm>
        </p:spPr>
        <p:txBody>
          <a:bodyPr/>
          <a:lstStyle/>
          <a:p>
            <a:pPr eaLnBrk="1" hangingPunct="1"/>
            <a:r>
              <a:rPr lang="en-US" dirty="0" smtClean="0"/>
              <a:t>An elevated place or structure, as a mound or platform, at which religious rites are performed or on which sacrifices are offered to gods, ancestors, etc.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102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41775" cy="3763963"/>
          </a:xfrm>
        </p:spPr>
        <p:txBody>
          <a:bodyPr/>
          <a:lstStyle/>
          <a:p>
            <a:pPr eaLnBrk="1" hangingPunct="1"/>
            <a:r>
              <a:rPr lang="en-US" dirty="0" smtClean="0"/>
              <a:t>To make different in some particular, as size, style, course, or the like; modify: to alter a coat; to alter a will; to alter course. </a:t>
            </a:r>
            <a:endParaRPr lang="en-US" dirty="0" smtClean="0"/>
          </a:p>
          <a:p>
            <a:pPr eaLnBrk="1" hangingPunct="1"/>
            <a:r>
              <a:rPr lang="en-US" dirty="0" smtClean="0"/>
              <a:t>In super bad Fogell alters his identity to get  a fake id. </a:t>
            </a:r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Also they alter there course so they can steel alcohol from another party .</a:t>
            </a:r>
            <a:endParaRPr lang="en-US" dirty="0" smtClean="0"/>
          </a:p>
        </p:txBody>
      </p:sp>
      <p:pic>
        <p:nvPicPr>
          <p:cNvPr id="7" name="Picture 6" descr="mclovin_fake_id_hawa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971925" cy="25336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Brake,Break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Brake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dirty="0" smtClean="0"/>
              <a:t>Break</a:t>
            </a:r>
            <a:endParaRPr lang="en-US" dirty="0"/>
          </a:p>
        </p:txBody>
      </p:sp>
      <p:sp>
        <p:nvSpPr>
          <p:cNvPr id="512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device for slowing or stopping a vehicle or other moving mechanism by the absorption or transfer of the energy of momentum, usually by means of friction</a:t>
            </a:r>
            <a:r>
              <a:rPr lang="en-US" dirty="0" smtClean="0"/>
              <a:t>.</a:t>
            </a:r>
          </a:p>
          <a:p>
            <a:pPr eaLnBrk="1" hangingPunct="1">
              <a:buNone/>
            </a:pPr>
            <a:r>
              <a:rPr lang="en-US" dirty="0" smtClean="0"/>
              <a:t>The cops used a innocent person as a brake .</a:t>
            </a:r>
            <a:endParaRPr lang="en-US" dirty="0" smtClean="0"/>
          </a:p>
        </p:txBody>
      </p:sp>
      <p:sp>
        <p:nvSpPr>
          <p:cNvPr id="512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To smash, split, or divide into parts violently; reduce to pieces or fragments: He broke a </a:t>
            </a:r>
            <a:r>
              <a:rPr lang="en-US" dirty="0" smtClean="0"/>
              <a:t>vase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During super bad the cops  break there windshield.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8" name="Picture 2" descr="http://t1.gstatic.com/images?q=tbn:ANd9GcSOVblFJYptC86HkToVgaG36aBlFP8zj_kFww1BeKQHXXSGGR0VD-OUkjtV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Capital,Capitol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Capital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4400" y="2209800"/>
            <a:ext cx="4041775" cy="750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Capitol</a:t>
            </a:r>
            <a:endParaRPr lang="en-US" dirty="0"/>
          </a:p>
        </p:txBody>
      </p:sp>
      <p:sp>
        <p:nvSpPr>
          <p:cNvPr id="6149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city or town that is the official seat of government in a country, state</a:t>
            </a:r>
            <a:r>
              <a:rPr lang="en-US" dirty="0" smtClean="0"/>
              <a:t>,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Superbad takes place in Carson city which is the capital of Nevada. </a:t>
            </a:r>
            <a:endParaRPr lang="en-US" dirty="0" smtClean="0"/>
          </a:p>
        </p:txBody>
      </p:sp>
      <p:sp>
        <p:nvSpPr>
          <p:cNvPr id="6150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094037"/>
            <a:ext cx="4041775" cy="3763963"/>
          </a:xfrm>
        </p:spPr>
        <p:txBody>
          <a:bodyPr/>
          <a:lstStyle/>
          <a:p>
            <a:pPr eaLnBrk="1" hangingPunct="1"/>
            <a:r>
              <a:rPr lang="en-US" dirty="0" smtClean="0"/>
              <a:t>The building in Washington, D.C., used by the Congress of the U.S. for its sessions. 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The capitol building in superbad was the liquor store.</a:t>
            </a:r>
            <a:endParaRPr lang="en-US" dirty="0" smtClean="0"/>
          </a:p>
          <a:p>
            <a:pPr lvl="2" eaLnBrk="1" hangingPunct="1"/>
            <a:endParaRPr lang="en-US" dirty="0" smtClean="0"/>
          </a:p>
        </p:txBody>
      </p:sp>
      <p:pic>
        <p:nvPicPr>
          <p:cNvPr id="3074" name="Picture 2" descr="http://www.cbc.ca/arts/images/superba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5925" y="381000"/>
            <a:ext cx="3648075" cy="204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Choose,Chose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Choose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chose</a:t>
            </a:r>
            <a:endParaRPr lang="en-US" dirty="0"/>
          </a:p>
        </p:txBody>
      </p:sp>
      <p:sp>
        <p:nvSpPr>
          <p:cNvPr id="7173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To select from a number of possibilities; pick by </a:t>
            </a:r>
            <a:r>
              <a:rPr lang="en-US" dirty="0" smtClean="0"/>
              <a:t>preference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7174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Simple past tense of choose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Coarse,Course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Coarse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Course</a:t>
            </a:r>
            <a:endParaRPr lang="en-US" dirty="0"/>
          </a:p>
        </p:txBody>
      </p:sp>
      <p:sp>
        <p:nvSpPr>
          <p:cNvPr id="8197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Composed of relatively large parts or </a:t>
            </a:r>
            <a:r>
              <a:rPr lang="en-US" dirty="0" smtClean="0"/>
              <a:t>particles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The seats of the car had a coarse texture.</a:t>
            </a:r>
            <a:endParaRPr lang="en-US" dirty="0" smtClean="0"/>
          </a:p>
        </p:txBody>
      </p:sp>
      <p:sp>
        <p:nvSpPr>
          <p:cNvPr id="8198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direction or route taken or to be taken.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 super bad the course they took made them late to the party.</a:t>
            </a:r>
            <a:endParaRPr lang="en-US" dirty="0" smtClean="0"/>
          </a:p>
        </p:txBody>
      </p:sp>
      <p:pic>
        <p:nvPicPr>
          <p:cNvPr id="1026" name="Picture 2" descr="http://t1.gstatic.com/images?q=tbn:ANd9GcTyftYfrwsITqgzSkGKhZMFtnEbLYIIl133doH_4vxxnMy35ujkjsBi54T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619375" cy="174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</TotalTime>
  <Words>290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Confusing Words</vt:lpstr>
      <vt:lpstr>Altar, Alter</vt:lpstr>
      <vt:lpstr>Brake,Break</vt:lpstr>
      <vt:lpstr>Capital,Capitol</vt:lpstr>
      <vt:lpstr>Choose,Chose</vt:lpstr>
      <vt:lpstr>Coarse,Course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SORRELS, JOSHUA C</dc:creator>
  <cp:lastModifiedBy>991401691</cp:lastModifiedBy>
  <cp:revision>10</cp:revision>
  <dcterms:created xsi:type="dcterms:W3CDTF">2012-01-05T12:33:48Z</dcterms:created>
  <dcterms:modified xsi:type="dcterms:W3CDTF">2012-01-09T18:28:08Z</dcterms:modified>
</cp:coreProperties>
</file>