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FEBA-4E64-4DFE-966F-466FFC0E8051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B7BF7E8-4F55-459D-9355-178141481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FEBA-4E64-4DFE-966F-466FFC0E8051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F7E8-4F55-459D-9355-178141481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FEBA-4E64-4DFE-966F-466FFC0E8051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F7E8-4F55-459D-9355-178141481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FEBA-4E64-4DFE-966F-466FFC0E8051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B7BF7E8-4F55-459D-9355-178141481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FEBA-4E64-4DFE-966F-466FFC0E8051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F7E8-4F55-459D-9355-178141481EC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FEBA-4E64-4DFE-966F-466FFC0E8051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F7E8-4F55-459D-9355-178141481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FEBA-4E64-4DFE-966F-466FFC0E8051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B7BF7E8-4F55-459D-9355-178141481EC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FEBA-4E64-4DFE-966F-466FFC0E8051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F7E8-4F55-459D-9355-178141481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FEBA-4E64-4DFE-966F-466FFC0E8051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F7E8-4F55-459D-9355-178141481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FEBA-4E64-4DFE-966F-466FFC0E8051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F7E8-4F55-459D-9355-178141481E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FEBA-4E64-4DFE-966F-466FFC0E8051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F7E8-4F55-459D-9355-178141481EC3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81FFEBA-4E64-4DFE-966F-466FFC0E8051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B7BF7E8-4F55-459D-9355-178141481EC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267201"/>
            <a:ext cx="8458200" cy="1808586"/>
          </a:xfrm>
        </p:spPr>
        <p:txBody>
          <a:bodyPr>
            <a:normAutofit/>
          </a:bodyPr>
          <a:lstStyle/>
          <a:p>
            <a:r>
              <a:rPr lang="en-US" dirty="0" smtClean="0"/>
              <a:t>Confusion</a:t>
            </a:r>
            <a:br>
              <a:rPr lang="en-US" dirty="0" smtClean="0"/>
            </a:br>
            <a:r>
              <a:rPr lang="en-US" dirty="0" smtClean="0"/>
              <a:t>of</a:t>
            </a:r>
            <a:br>
              <a:rPr lang="en-US" dirty="0" smtClean="0"/>
            </a:br>
            <a:r>
              <a:rPr lang="en-US" dirty="0" smtClean="0"/>
              <a:t>Words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95600"/>
            <a:ext cx="8458200" cy="1371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Brenden</a:t>
            </a:r>
          </a:p>
          <a:p>
            <a:r>
              <a:rPr lang="en-US" dirty="0" smtClean="0"/>
              <a:t>Sorry if I am sick today was not feeling good.</a:t>
            </a:r>
          </a:p>
          <a:p>
            <a:r>
              <a:rPr lang="en-US" dirty="0" smtClean="0"/>
              <a:t>Nick</a:t>
            </a:r>
          </a:p>
          <a:p>
            <a:r>
              <a:rPr lang="en-US" dirty="0" smtClean="0"/>
              <a:t>Jacob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Device</a:t>
            </a:r>
          </a:p>
          <a:p>
            <a:r>
              <a:rPr lang="en-US" dirty="0" smtClean="0"/>
              <a:t>apparatus or </a:t>
            </a:r>
            <a:r>
              <a:rPr lang="en-US" dirty="0" smtClean="0"/>
              <a:t>machinery</a:t>
            </a:r>
          </a:p>
          <a:p>
            <a:r>
              <a:rPr lang="en-US" dirty="0" smtClean="0"/>
              <a:t>The device was the best invention of its time.</a:t>
            </a:r>
          </a:p>
          <a:p>
            <a:r>
              <a:rPr lang="en-US" dirty="0" smtClean="0"/>
              <a:t>That device is very confusing.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Devise</a:t>
            </a:r>
          </a:p>
          <a:p>
            <a:r>
              <a:rPr lang="en-US" dirty="0" smtClean="0"/>
              <a:t>Develop, create, make an idea</a:t>
            </a:r>
          </a:p>
          <a:p>
            <a:r>
              <a:rPr lang="en-US" dirty="0" smtClean="0"/>
              <a:t>I will devise to make a device.</a:t>
            </a:r>
          </a:p>
          <a:p>
            <a:r>
              <a:rPr lang="en-US" dirty="0" smtClean="0"/>
              <a:t>I am devising a new plan to win the game.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0"/>
            <a:ext cx="2514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9050" y="4848225"/>
            <a:ext cx="15049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Complement</a:t>
            </a:r>
          </a:p>
          <a:p>
            <a:r>
              <a:rPr lang="en-US" dirty="0" smtClean="0"/>
              <a:t>To make something perfect</a:t>
            </a:r>
          </a:p>
          <a:p>
            <a:r>
              <a:rPr lang="en-US" dirty="0" smtClean="0"/>
              <a:t>Your hat complements your outfit.</a:t>
            </a:r>
          </a:p>
          <a:p>
            <a:r>
              <a:rPr lang="en-US" dirty="0" smtClean="0"/>
              <a:t>Please find something to complement  my scarf.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Compliment 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faverable</a:t>
            </a:r>
            <a:r>
              <a:rPr lang="en-US" dirty="0" smtClean="0"/>
              <a:t> statement</a:t>
            </a:r>
          </a:p>
          <a:p>
            <a:r>
              <a:rPr lang="en-US" dirty="0" smtClean="0"/>
              <a:t>I really liked how everyone complimented my hat.</a:t>
            </a:r>
          </a:p>
          <a:p>
            <a:r>
              <a:rPr lang="en-US" dirty="0" smtClean="0"/>
              <a:t>I really had to give a compliment to the maker of that play.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876800"/>
            <a:ext cx="23622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8134" y="4876800"/>
            <a:ext cx="224586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Consul</a:t>
            </a:r>
          </a:p>
          <a:p>
            <a:r>
              <a:rPr lang="en-US" dirty="0" smtClean="0"/>
              <a:t>Official that goes to a foreign country to promote the commercial interest of there country</a:t>
            </a:r>
          </a:p>
          <a:p>
            <a:r>
              <a:rPr lang="en-US" dirty="0" smtClean="0"/>
              <a:t>The man did not want to be chosen to be a consul, he wanted to stay home.</a:t>
            </a:r>
          </a:p>
          <a:p>
            <a:r>
              <a:rPr lang="en-US" dirty="0" smtClean="0"/>
              <a:t>The consul augured with me about the religious ideas.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Counsel</a:t>
            </a:r>
          </a:p>
          <a:p>
            <a:r>
              <a:rPr lang="en-US" dirty="0" smtClean="0"/>
              <a:t>a legislative </a:t>
            </a:r>
            <a:r>
              <a:rPr lang="en-US" dirty="0" smtClean="0"/>
              <a:t>body</a:t>
            </a:r>
          </a:p>
          <a:p>
            <a:r>
              <a:rPr lang="en-US" dirty="0" smtClean="0"/>
              <a:t>The counsel did not pass the bill.</a:t>
            </a:r>
          </a:p>
          <a:p>
            <a:r>
              <a:rPr lang="en-US" dirty="0" smtClean="0"/>
              <a:t>Why were those irrational people put on the counsel.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0"/>
            <a:ext cx="28575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Counsel</a:t>
            </a:r>
          </a:p>
          <a:p>
            <a:r>
              <a:rPr lang="en-US" dirty="0" smtClean="0"/>
              <a:t>a </a:t>
            </a:r>
            <a:r>
              <a:rPr lang="en-US" dirty="0" smtClean="0"/>
              <a:t>legal adviser or a </a:t>
            </a:r>
            <a:r>
              <a:rPr lang="en-US" dirty="0" smtClean="0"/>
              <a:t>supervisor</a:t>
            </a:r>
          </a:p>
          <a:p>
            <a:r>
              <a:rPr lang="en-US" dirty="0" smtClean="0"/>
              <a:t>The man who helps with emotional needs is the counselor.</a:t>
            </a:r>
          </a:p>
          <a:p>
            <a:r>
              <a:rPr lang="en-US" dirty="0" smtClean="0"/>
              <a:t>I am seeking a counsel to help me with a bully problem.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81850" y="4343400"/>
            <a:ext cx="19621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Decent</a:t>
            </a:r>
          </a:p>
          <a:p>
            <a:r>
              <a:rPr lang="en-US" dirty="0" smtClean="0"/>
              <a:t>Fitting, good enough</a:t>
            </a:r>
          </a:p>
          <a:p>
            <a:r>
              <a:rPr lang="en-US" dirty="0" smtClean="0"/>
              <a:t>The man was in decent attire.</a:t>
            </a:r>
          </a:p>
          <a:p>
            <a:r>
              <a:rPr lang="en-US" dirty="0" smtClean="0"/>
              <a:t>The food of the restaurant was decent.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Descent</a:t>
            </a:r>
          </a:p>
          <a:p>
            <a:r>
              <a:rPr lang="en-US" dirty="0" smtClean="0"/>
              <a:t>The act of decline</a:t>
            </a:r>
          </a:p>
          <a:p>
            <a:r>
              <a:rPr lang="en-US" dirty="0" smtClean="0"/>
              <a:t>The descent started abruptly down.</a:t>
            </a:r>
          </a:p>
          <a:p>
            <a:r>
              <a:rPr lang="en-US" dirty="0" smtClean="0"/>
              <a:t>There descent took hours before they stopped free fall.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24450"/>
            <a:ext cx="17335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53340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Dissent</a:t>
            </a:r>
          </a:p>
          <a:p>
            <a:r>
              <a:rPr lang="en-US" dirty="0" smtClean="0"/>
              <a:t>To disagree</a:t>
            </a:r>
          </a:p>
          <a:p>
            <a:r>
              <a:rPr lang="en-US" dirty="0" smtClean="0"/>
              <a:t>I dissent your opinion of how we should look.</a:t>
            </a:r>
          </a:p>
          <a:p>
            <a:r>
              <a:rPr lang="en-US" dirty="0" smtClean="0"/>
              <a:t>I do not think there should be any dissent over a matter of opinion.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75" y="4000500"/>
            <a:ext cx="21431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Allusion</a:t>
            </a:r>
          </a:p>
          <a:p>
            <a:r>
              <a:rPr lang="en-US" dirty="0" smtClean="0"/>
              <a:t>casual or subtle </a:t>
            </a:r>
            <a:r>
              <a:rPr lang="en-US" dirty="0" smtClean="0"/>
              <a:t>reference</a:t>
            </a:r>
          </a:p>
          <a:p>
            <a:r>
              <a:rPr lang="en-US" dirty="0" smtClean="0"/>
              <a:t>Most allusions come from the bible.</a:t>
            </a:r>
          </a:p>
          <a:p>
            <a:r>
              <a:rPr lang="en-US" dirty="0" smtClean="0"/>
              <a:t>It was a allusion from a different series.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Delusion</a:t>
            </a:r>
          </a:p>
          <a:p>
            <a:r>
              <a:rPr lang="en-US" dirty="0" smtClean="0"/>
              <a:t>A mistake of reality</a:t>
            </a:r>
          </a:p>
          <a:p>
            <a:r>
              <a:rPr lang="en-US" dirty="0" smtClean="0"/>
              <a:t>The vision was a delusion caused buy the cactus plant.</a:t>
            </a:r>
          </a:p>
          <a:p>
            <a:r>
              <a:rPr lang="en-US" dirty="0" smtClean="0"/>
              <a:t>The one thing I remember is a random delusion of my past.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72050"/>
            <a:ext cx="18859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5271135"/>
            <a:ext cx="2133600" cy="158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dirty="0" smtClean="0"/>
              <a:t>llusion </a:t>
            </a:r>
          </a:p>
          <a:p>
            <a:r>
              <a:rPr lang="en-US" dirty="0" smtClean="0"/>
              <a:t>Unreal appearance</a:t>
            </a:r>
          </a:p>
          <a:p>
            <a:r>
              <a:rPr lang="en-US" dirty="0" smtClean="0"/>
              <a:t>The illusion made it seem like he was flying.</a:t>
            </a:r>
          </a:p>
          <a:p>
            <a:r>
              <a:rPr lang="en-US" dirty="0" smtClean="0"/>
              <a:t>Magicians use illusions to trick us all the time.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4267200"/>
            <a:ext cx="20097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Desert</a:t>
            </a:r>
          </a:p>
          <a:p>
            <a:r>
              <a:rPr lang="en-US" dirty="0" smtClean="0"/>
              <a:t>Arid dry region with low vegetation</a:t>
            </a:r>
          </a:p>
          <a:p>
            <a:r>
              <a:rPr lang="en-US" dirty="0" smtClean="0"/>
              <a:t>The desert is a dangerous place.</a:t>
            </a:r>
          </a:p>
          <a:p>
            <a:r>
              <a:rPr lang="en-US" dirty="0" smtClean="0"/>
              <a:t>The desert is not a place to look for water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Dessert</a:t>
            </a:r>
          </a:p>
          <a:p>
            <a:r>
              <a:rPr lang="en-US" dirty="0" smtClean="0"/>
              <a:t>A sweet course at the end of a meal</a:t>
            </a:r>
          </a:p>
          <a:p>
            <a:r>
              <a:rPr lang="en-US" dirty="0" smtClean="0"/>
              <a:t>Dessert is not needed at every meal.</a:t>
            </a:r>
          </a:p>
          <a:p>
            <a:r>
              <a:rPr lang="en-US" dirty="0" smtClean="0"/>
              <a:t>The best Dessert is ice </a:t>
            </a:r>
            <a:r>
              <a:rPr lang="en-US" dirty="0" err="1" smtClean="0"/>
              <a:t>creame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08016"/>
            <a:ext cx="2209800" cy="1649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4989195"/>
            <a:ext cx="2743200" cy="186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</TotalTime>
  <Words>397</Words>
  <Application>Microsoft Office PowerPoint</Application>
  <PresentationFormat>On-screen Show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Trek</vt:lpstr>
      <vt:lpstr>Confusion of Words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Confusion of Words</dc:title>
  <dc:creator>Tucker</dc:creator>
  <cp:lastModifiedBy>Tucker</cp:lastModifiedBy>
  <cp:revision>6</cp:revision>
  <dcterms:created xsi:type="dcterms:W3CDTF">2012-01-10T04:25:58Z</dcterms:created>
  <dcterms:modified xsi:type="dcterms:W3CDTF">2012-01-10T05:22:46Z</dcterms:modified>
</cp:coreProperties>
</file>