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3" r:id="rId7"/>
    <p:sldId id="260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55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4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03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5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0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5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71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DF47D-9938-40E8-AA6F-131FD19B109A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048D3-3CF7-4C09-A6CE-697850F600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41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3" y="2438400"/>
            <a:ext cx="5094489" cy="37099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2400"/>
            <a:ext cx="7772400" cy="2228851"/>
          </a:xfrm>
        </p:spPr>
        <p:txBody>
          <a:bodyPr>
            <a:normAutofit/>
          </a:bodyPr>
          <a:lstStyle/>
          <a:p>
            <a:r>
              <a:rPr lang="en-US" sz="4800" b="1" u="sng" dirty="0" smtClean="0"/>
              <a:t>Literary, Political, and Social Events in the World</a:t>
            </a:r>
            <a:endParaRPr lang="en-US" sz="48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098826">
            <a:off x="2708081" y="4833713"/>
            <a:ext cx="6400800" cy="53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Between 5000 B.C. and 2500 B.C.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955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063854" cy="9906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Indus Valley Houses and Pottery</a:t>
            </a:r>
            <a:endParaRPr lang="en-US" sz="4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b="3125"/>
          <a:stretch>
            <a:fillRect/>
          </a:stretch>
        </p:blipFill>
        <p:spPr>
          <a:xfrm>
            <a:off x="457200" y="3733800"/>
            <a:ext cx="3505200" cy="26289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47800"/>
            <a:ext cx="3429000" cy="1828799"/>
          </a:xfrm>
        </p:spPr>
        <p:txBody>
          <a:bodyPr/>
          <a:lstStyle/>
          <a:p>
            <a:r>
              <a:rPr lang="en-US" sz="2000" dirty="0" smtClean="0"/>
              <a:t>Houses made in the Indus Valley. </a:t>
            </a:r>
          </a:p>
          <a:p>
            <a:r>
              <a:rPr lang="en-US" sz="2000" dirty="0" smtClean="0"/>
              <a:t>Mostly two stories houses and made of brick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703" y="3048000"/>
            <a:ext cx="3058212" cy="3708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26682" y="1143000"/>
            <a:ext cx="29588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sculpture made my people living in Indus Valley</a:t>
            </a:r>
          </a:p>
          <a:p>
            <a:r>
              <a:rPr lang="en-US" sz="2000" dirty="0" smtClean="0"/>
              <a:t>-Very popular creations (sculptures)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62635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685800"/>
            <a:ext cx="5119256" cy="9767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u="sng" dirty="0" smtClean="0">
                <a:solidFill>
                  <a:schemeClr val="bg2">
                    <a:lumMod val="50000"/>
                  </a:schemeClr>
                </a:solidFill>
              </a:rPr>
              <a:t>5000 B.C  </a:t>
            </a:r>
            <a:r>
              <a:rPr lang="en-US" sz="5400" u="sng" dirty="0" err="1" smtClean="0">
                <a:solidFill>
                  <a:schemeClr val="bg2">
                    <a:lumMod val="50000"/>
                  </a:schemeClr>
                </a:solidFill>
              </a:rPr>
              <a:t>Yangshao</a:t>
            </a:r>
            <a:r>
              <a:rPr lang="en-US" sz="5400" u="sng" dirty="0" smtClean="0">
                <a:solidFill>
                  <a:schemeClr val="bg2">
                    <a:lumMod val="50000"/>
                  </a:schemeClr>
                </a:solidFill>
              </a:rPr>
              <a:t> Culture </a:t>
            </a:r>
            <a:endParaRPr lang="en-US" sz="5400" u="sng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67" b="20367"/>
          <a:stretch>
            <a:fillRect/>
          </a:stretch>
        </p:blipFill>
        <p:spPr>
          <a:xfrm rot="21026931">
            <a:off x="3212010" y="3714894"/>
            <a:ext cx="5486400" cy="243522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676400"/>
            <a:ext cx="5486400" cy="2133600"/>
          </a:xfrm>
        </p:spPr>
        <p:txBody>
          <a:bodyPr>
            <a:normAutofit fontScale="70000" lnSpcReduction="20000"/>
          </a:bodyPr>
          <a:lstStyle/>
          <a:p>
            <a:pPr marL="285750" indent="-285750" algn="ctr">
              <a:buFont typeface="Courier New" pitchFamily="49" charset="0"/>
              <a:buChar char="o"/>
            </a:pPr>
            <a:r>
              <a:rPr lang="en-US" sz="3400" dirty="0" smtClean="0"/>
              <a:t>Located in China</a:t>
            </a:r>
          </a:p>
          <a:p>
            <a:pPr marL="285750" indent="-285750" algn="ctr">
              <a:buFont typeface="Courier New" pitchFamily="49" charset="0"/>
              <a:buChar char="o"/>
            </a:pPr>
            <a:r>
              <a:rPr lang="en-US" sz="3400" dirty="0" smtClean="0"/>
              <a:t>Neolithic culture (Near Yellow River in China)</a:t>
            </a:r>
          </a:p>
          <a:p>
            <a:pPr marL="285750" indent="-285750" algn="ctr">
              <a:buFont typeface="Courier New" pitchFamily="49" charset="0"/>
              <a:buChar char="o"/>
            </a:pPr>
            <a:r>
              <a:rPr lang="en-US" sz="3400" dirty="0" smtClean="0"/>
              <a:t>First village founded in 1921</a:t>
            </a:r>
          </a:p>
          <a:p>
            <a:pPr marL="285750" indent="-285750" algn="ctr">
              <a:buFont typeface="Courier New" pitchFamily="49" charset="0"/>
              <a:buChar char="o"/>
            </a:pPr>
            <a:r>
              <a:rPr lang="en-US" sz="3400" dirty="0" smtClean="0"/>
              <a:t>Culture flourished in Henan, Shaanxi, and </a:t>
            </a:r>
            <a:r>
              <a:rPr lang="en-US" sz="3400" dirty="0" err="1" smtClean="0"/>
              <a:t>Shanix</a:t>
            </a:r>
            <a:endParaRPr lang="en-US" sz="3400" dirty="0" smtClean="0"/>
          </a:p>
          <a:p>
            <a:pPr marL="285750" indent="-285750">
              <a:buFont typeface="Courier New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184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4377197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9060" y="609600"/>
            <a:ext cx="4554940" cy="795338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 smtClean="0"/>
              <a:t>Yangshao</a:t>
            </a:r>
            <a:r>
              <a:rPr lang="en-US" sz="4400" dirty="0" smtClean="0"/>
              <a:t> Culture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20862240">
            <a:off x="3087377" y="4222569"/>
            <a:ext cx="5486400" cy="1676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Most people living in China who have the </a:t>
            </a:r>
            <a:r>
              <a:rPr lang="en-US" sz="2000" dirty="0" err="1" smtClean="0"/>
              <a:t>Yangshao</a:t>
            </a:r>
            <a:r>
              <a:rPr lang="en-US" sz="2000" dirty="0" smtClean="0"/>
              <a:t> culture and beliefs made pottery. They created pottery with red, black, and white painted vases, that usually had human faces, geometrical shapes, and animal figures 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320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52" b="26152"/>
          <a:stretch>
            <a:fillRect/>
          </a:stretch>
        </p:blipFill>
        <p:spPr>
          <a:xfrm rot="20654154">
            <a:off x="4168783" y="1085127"/>
            <a:ext cx="4693224" cy="273001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10966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4400" u="sng" dirty="0" smtClean="0"/>
              <a:t>3500 B.C Southwest Asia</a:t>
            </a:r>
            <a:endParaRPr lang="en-US" sz="4400" u="sn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4343400"/>
            <a:ext cx="5486400" cy="1871662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dirty="0"/>
              <a:t>First civilization founded in the Fertile Crescent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/>
              <a:t>Most areas formed by Huns, Turks, Mongols, and by Asiatic settlers such as the </a:t>
            </a:r>
            <a:r>
              <a:rPr lang="en-US" sz="2400" dirty="0" err="1"/>
              <a:t>Bulgars</a:t>
            </a:r>
            <a:r>
              <a:rPr lang="en-US" sz="2400" dirty="0"/>
              <a:t>, Magyars, and Finns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52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696200" cy="10668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3000 B.C- 1100 B.C Minoan Civilization 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Placeholder 4" descr="Minoa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787" b="6787"/>
          <a:stretch>
            <a:fillRect/>
          </a:stretch>
        </p:blipFill>
        <p:spPr>
          <a:xfrm rot="21308437">
            <a:off x="410256" y="1646279"/>
            <a:ext cx="4876800" cy="4495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1981200"/>
            <a:ext cx="2895600" cy="4114800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Left Neolithic way of life , and moved on to Minoan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Middle Period (2100 - 1500 B.C) civilization reached peak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Production of pottery and metal work very high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Late Period (1500-110 B.C) saw commercial and military decline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/>
              <a:t>Natural disasters and fights with Greece crashed Minoan civilization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70053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57200"/>
            <a:ext cx="4253379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68580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Minoan Pottery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20056252">
            <a:off x="3280298" y="3833013"/>
            <a:ext cx="5486400" cy="127002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What most people in the Minoan civilization made. High number of pottery production</a:t>
            </a:r>
            <a:endParaRPr 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10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3000 B.C Bronze Age</a:t>
            </a:r>
            <a:endParaRPr lang="en-US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Flourished from 27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B.C to 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B.C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Began in Crete in about 2700 B.C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Developed into centers of commerce and handwork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sz="2400" dirty="0" smtClean="0"/>
              <a:t>Crete showed promise of greatness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57200"/>
            <a:ext cx="5521388" cy="5715000"/>
          </a:xfrm>
        </p:spPr>
      </p:pic>
    </p:spTree>
    <p:extLst>
      <p:ext uri="{BB962C8B-B14F-4D97-AF65-F5344CB8AC3E}">
        <p14:creationId xmlns:p14="http://schemas.microsoft.com/office/powerpoint/2010/main" val="1210381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888" y="533400"/>
            <a:ext cx="6137512" cy="8382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Bronze Age 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The Bronze Age people made many tools out of bones, sticks, etc. and as time went on, they developed more and more, helpful to the people.</a:t>
            </a:r>
            <a:endParaRPr lang="en-US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4838700" cy="311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4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" r="7158"/>
          <a:stretch>
            <a:fillRect/>
          </a:stretch>
        </p:blipFill>
        <p:spPr>
          <a:xfrm rot="20896083">
            <a:off x="301690" y="470729"/>
            <a:ext cx="5016690" cy="376251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52400"/>
            <a:ext cx="5791200" cy="947738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2500 B.C Indus Valley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4200" y="4419600"/>
            <a:ext cx="5486400" cy="22098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Located in  the Northwestern region of Indian Subcontinent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Flourished near Indus River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Population over 5 million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City/civilization known for cities built of brick, roadside drainage system, and multistoried houses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679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334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Literary, Political, and Social Events in the World</vt:lpstr>
      <vt:lpstr>5000 B.C  Yangshao Culture </vt:lpstr>
      <vt:lpstr>Yangshao Culture</vt:lpstr>
      <vt:lpstr>3500 B.C Southwest Asia</vt:lpstr>
      <vt:lpstr>3000 B.C- 1100 B.C Minoan Civilization </vt:lpstr>
      <vt:lpstr>Minoan Pottery</vt:lpstr>
      <vt:lpstr>3000 B.C Bronze Age</vt:lpstr>
      <vt:lpstr>Bronze Age </vt:lpstr>
      <vt:lpstr>2500 B.C Indus Valley</vt:lpstr>
      <vt:lpstr>Indus Valley Houses and Pottery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Literary, Political, and Social Events in the World</dc:title>
  <dc:creator>Ashley</dc:creator>
  <cp:lastModifiedBy>Ashley</cp:lastModifiedBy>
  <cp:revision>15</cp:revision>
  <dcterms:created xsi:type="dcterms:W3CDTF">2011-09-21T22:42:29Z</dcterms:created>
  <dcterms:modified xsi:type="dcterms:W3CDTF">2011-09-22T23:48:29Z</dcterms:modified>
</cp:coreProperties>
</file>