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8" r:id="rId4"/>
    <p:sldId id="257" r:id="rId5"/>
    <p:sldId id="260" r:id="rId6"/>
    <p:sldId id="259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14D3981-BCFA-4C90-93F3-E1073441D2F3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F516A0C-85D5-43B1-94DF-B36342AAC9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D3981-BCFA-4C90-93F3-E1073441D2F3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6A0C-85D5-43B1-94DF-B36342AAC9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D3981-BCFA-4C90-93F3-E1073441D2F3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6A0C-85D5-43B1-94DF-B36342AAC9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14D3981-BCFA-4C90-93F3-E1073441D2F3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6A0C-85D5-43B1-94DF-B36342AAC9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14D3981-BCFA-4C90-93F3-E1073441D2F3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F516A0C-85D5-43B1-94DF-B36342AAC91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14D3981-BCFA-4C90-93F3-E1073441D2F3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F516A0C-85D5-43B1-94DF-B36342AAC9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14D3981-BCFA-4C90-93F3-E1073441D2F3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F516A0C-85D5-43B1-94DF-B36342AAC91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D3981-BCFA-4C90-93F3-E1073441D2F3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16A0C-85D5-43B1-94DF-B36342AAC9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14D3981-BCFA-4C90-93F3-E1073441D2F3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F516A0C-85D5-43B1-94DF-B36342AAC9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14D3981-BCFA-4C90-93F3-E1073441D2F3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F516A0C-85D5-43B1-94DF-B36342AAC91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14D3981-BCFA-4C90-93F3-E1073441D2F3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F516A0C-85D5-43B1-94DF-B36342AAC91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14D3981-BCFA-4C90-93F3-E1073441D2F3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F516A0C-85D5-43B1-94DF-B36342AAC91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imgres?q=bronze+age&amp;num=10&amp;um=1&amp;hl=en&amp;safe=active&amp;biw=1680&amp;bih=842&amp;tbm=isch&amp;tbnid=RhlJTrjwaqXcAM:&amp;imgrefurl=http://www.a-work-of-art.net/page02.htm&amp;docid=KLft96C19C-Q2M&amp;w=639&amp;h=359&amp;ei=od57Tub_OMyBtgfgh30&amp;zoom=1&amp;iact=hc&amp;vpx=944&amp;vpy=179&amp;dur=380&amp;hovh=114&amp;hovw=203&amp;tx=125&amp;ty=90&amp;sqi=2&amp;page=1&amp;tbnh=114&amp;tbnw=203&amp;start=0&amp;ndsp=32&amp;ved=1t:429,r:4,s: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1"/>
            <a:ext cx="7772400" cy="20764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Literary, Political, and Social Events in the World</a:t>
            </a:r>
            <a:br>
              <a:rPr lang="en-US" dirty="0" smtClean="0"/>
            </a:br>
            <a:r>
              <a:rPr lang="en-US" dirty="0" smtClean="0"/>
              <a:t>2500 BC-1350 BC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343400"/>
            <a:ext cx="8062912" cy="1752600"/>
          </a:xfrm>
        </p:spPr>
        <p:txBody>
          <a:bodyPr/>
          <a:lstStyle/>
          <a:p>
            <a:r>
              <a:rPr lang="en-US" dirty="0" smtClean="0"/>
              <a:t>By Alex Brewer Pd. 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Wikipedia</a:t>
            </a:r>
          </a:p>
          <a:p>
            <a:r>
              <a:rPr lang="en-US" dirty="0" smtClean="0"/>
              <a:t>Google</a:t>
            </a:r>
          </a:p>
          <a:p>
            <a:r>
              <a:rPr lang="en-US" dirty="0" smtClean="0"/>
              <a:t>Elements </a:t>
            </a:r>
            <a:r>
              <a:rPr lang="en-US" smtClean="0"/>
              <a:t>of Literature Book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Overview of Civilization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Bronze Age</a:t>
            </a:r>
          </a:p>
          <a:p>
            <a:pPr lvl="2">
              <a:buNone/>
            </a:pPr>
            <a:r>
              <a:rPr lang="en-US" dirty="0" smtClean="0"/>
              <a:t>Began in 2300 BC</a:t>
            </a:r>
          </a:p>
          <a:p>
            <a:pPr lvl="2">
              <a:buNone/>
            </a:pPr>
            <a:r>
              <a:rPr lang="en-US" dirty="0" smtClean="0"/>
              <a:t>Started in 1700 BC for China</a:t>
            </a:r>
          </a:p>
          <a:p>
            <a:r>
              <a:rPr lang="en-US" dirty="0" smtClean="0"/>
              <a:t>Iron Age</a:t>
            </a:r>
          </a:p>
          <a:p>
            <a:pPr lvl="2">
              <a:buNone/>
            </a:pPr>
            <a:r>
              <a:rPr lang="en-US" dirty="0" smtClean="0"/>
              <a:t>Started in 1800 BC for India</a:t>
            </a:r>
          </a:p>
          <a:p>
            <a:pPr>
              <a:buNone/>
            </a:pPr>
            <a:endParaRPr lang="en-US" dirty="0" smtClean="0"/>
          </a:p>
          <a:p>
            <a:pPr lvl="2">
              <a:buNone/>
            </a:pPr>
            <a:endParaRPr lang="en-US" dirty="0" smtClean="0">
              <a:hlinkClick r:id="rId2"/>
            </a:endParaRPr>
          </a:p>
          <a:p>
            <a:pPr lvl="2">
              <a:buNone/>
            </a:pPr>
            <a:endParaRPr lang="en-US" dirty="0"/>
          </a:p>
        </p:txBody>
      </p:sp>
      <p:pic>
        <p:nvPicPr>
          <p:cNvPr id="6" name="Picture 5" descr="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1143000"/>
            <a:ext cx="2857500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Social Developments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Hammurabi’s code: A Babylonian law code that dates back to around 1700 BC, one of the oldest significant length and decipherable writings in the world</a:t>
            </a:r>
          </a:p>
          <a:p>
            <a:r>
              <a:rPr lang="en-US" dirty="0" smtClean="0"/>
              <a:t>Major religions:</a:t>
            </a:r>
          </a:p>
          <a:p>
            <a:pPr lvl="1"/>
            <a:r>
              <a:rPr lang="en-US" dirty="0" smtClean="0"/>
              <a:t>Hinduism</a:t>
            </a:r>
          </a:p>
          <a:p>
            <a:pPr lvl="1"/>
            <a:r>
              <a:rPr lang="en-US" dirty="0" smtClean="0"/>
              <a:t>Buddhism</a:t>
            </a:r>
          </a:p>
          <a:p>
            <a:pPr lvl="1"/>
            <a:r>
              <a:rPr lang="en-US" dirty="0" smtClean="0"/>
              <a:t>Judaism</a:t>
            </a:r>
          </a:p>
          <a:p>
            <a:endParaRPr lang="en-US" dirty="0" smtClean="0"/>
          </a:p>
        </p:txBody>
      </p:sp>
      <p:pic>
        <p:nvPicPr>
          <p:cNvPr id="4" name="Picture 3" descr="451px-Prologue_Hammurabi_Code_Louvre_AO102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3962400"/>
            <a:ext cx="3200400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Literature and Literacy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28939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Writing develops in China</a:t>
            </a:r>
          </a:p>
          <a:p>
            <a:r>
              <a:rPr lang="en-US" dirty="0" smtClean="0"/>
              <a:t>Cuneiform tablets are inscribed with Sumerian writings; scribal schools teach writing</a:t>
            </a:r>
          </a:p>
          <a:p>
            <a:r>
              <a:rPr lang="en-US" dirty="0" smtClean="0"/>
              <a:t>From </a:t>
            </a:r>
            <a:r>
              <a:rPr lang="en-US" dirty="0" smtClean="0"/>
              <a:t>around 2150 BC- 2030 BC, Gilgamesh epic was </a:t>
            </a:r>
            <a:r>
              <a:rPr lang="en-US" dirty="0" smtClean="0"/>
              <a:t>written</a:t>
            </a:r>
          </a:p>
          <a:p>
            <a:r>
              <a:rPr lang="en-US" dirty="0" smtClean="0"/>
              <a:t>India: The Rig </a:t>
            </a:r>
            <a:r>
              <a:rPr lang="en-US" dirty="0" smtClean="0"/>
              <a:t>V</a:t>
            </a:r>
            <a:r>
              <a:rPr lang="en-US" dirty="0" smtClean="0"/>
              <a:t>eda was composed around 15</a:t>
            </a:r>
            <a:r>
              <a:rPr lang="en-US" baseline="30000" dirty="0" smtClean="0"/>
              <a:t>th</a:t>
            </a:r>
            <a:r>
              <a:rPr lang="en-US" dirty="0" smtClean="0"/>
              <a:t> and 16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r>
              <a:rPr lang="en-US" dirty="0" smtClean="0"/>
              <a:t>1500 </a:t>
            </a:r>
            <a:r>
              <a:rPr lang="en-US" dirty="0" smtClean="0"/>
              <a:t>BC- Alphabet is developed by the Phoenicians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common tongue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Indo-European languages—several hundred modern languages, including English, Spanish, French, and German, stem from a common source that dates from this time period. (The Bronze Age)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800px-IE_countries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4419600"/>
            <a:ext cx="3276600" cy="20097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Remarkable Achievements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Hammurabi’s</a:t>
            </a:r>
          </a:p>
          <a:p>
            <a:r>
              <a:rPr lang="en-US" dirty="0" smtClean="0"/>
              <a:t>Code of Laws</a:t>
            </a:r>
          </a:p>
          <a:p>
            <a:r>
              <a:rPr lang="en-US" dirty="0" smtClean="0"/>
              <a:t>Great Wall of China</a:t>
            </a:r>
          </a:p>
          <a:p>
            <a:r>
              <a:rPr lang="en-US" dirty="0" smtClean="0"/>
              <a:t>Egyptian pyramids</a:t>
            </a:r>
          </a:p>
          <a:p>
            <a:r>
              <a:rPr lang="en-US" dirty="0" smtClean="0"/>
              <a:t>Development of the windmill in Persia</a:t>
            </a:r>
          </a:p>
          <a:p>
            <a:r>
              <a:rPr lang="en-US" dirty="0" smtClean="0"/>
              <a:t>In 2000 BC, Stonehenge was believed to be completed</a:t>
            </a:r>
          </a:p>
          <a:p>
            <a:endParaRPr lang="en-US" dirty="0"/>
          </a:p>
        </p:txBody>
      </p:sp>
      <p:pic>
        <p:nvPicPr>
          <p:cNvPr id="4" name="Picture 3" descr="800px-Stonehenge2007_07_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1981200"/>
            <a:ext cx="3810000" cy="1905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First written accounts of schizophrenia in 2000 BC</a:t>
            </a:r>
          </a:p>
          <a:p>
            <a:r>
              <a:rPr lang="en-US" dirty="0" smtClean="0"/>
              <a:t>This period was the first official mentioning of beekeeping in Egypt</a:t>
            </a:r>
          </a:p>
          <a:p>
            <a:r>
              <a:rPr lang="en-US" dirty="0" smtClean="0"/>
              <a:t>2104 BC – 2103 BC: Biblical flood date according to the Hebrew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</a:t>
            </a:r>
            <a:r>
              <a:rPr lang="en-US" dirty="0" err="1" smtClean="0"/>
              <a:t>calender</a:t>
            </a:r>
            <a:endParaRPr lang="en-US" dirty="0" smtClean="0"/>
          </a:p>
          <a:p>
            <a:r>
              <a:rPr lang="en-US" dirty="0" smtClean="0"/>
              <a:t>1600 BC: Earliest discovery</a:t>
            </a:r>
          </a:p>
          <a:p>
            <a:r>
              <a:rPr lang="en-US" dirty="0" smtClean="0"/>
              <a:t> of rubber bouncing ball</a:t>
            </a:r>
            <a:endParaRPr lang="en-US" dirty="0"/>
          </a:p>
        </p:txBody>
      </p:sp>
      <p:pic>
        <p:nvPicPr>
          <p:cNvPr id="5" name="Picture 4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4267200"/>
            <a:ext cx="2143125" cy="214312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1750 BC: Mount </a:t>
            </a:r>
            <a:r>
              <a:rPr lang="en-US" dirty="0" err="1" smtClean="0"/>
              <a:t>Veniaminof</a:t>
            </a:r>
            <a:r>
              <a:rPr lang="en-US" dirty="0" smtClean="0"/>
              <a:t>, Alaska had a colossal eruption during this period</a:t>
            </a:r>
          </a:p>
          <a:p>
            <a:r>
              <a:rPr lang="en-US" dirty="0" smtClean="0"/>
              <a:t>1700 BC: The last species of mammoth became extinct on </a:t>
            </a:r>
            <a:r>
              <a:rPr lang="en-US" dirty="0" err="1" smtClean="0"/>
              <a:t>Wrangel</a:t>
            </a:r>
            <a:r>
              <a:rPr lang="en-US" dirty="0" smtClean="0"/>
              <a:t> Island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images.jpg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4114800"/>
            <a:ext cx="3962400" cy="20574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Facts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1680 BC: In Egypt, leavened bread was developed</a:t>
            </a:r>
          </a:p>
          <a:p>
            <a:r>
              <a:rPr lang="en-US" dirty="0" smtClean="0"/>
              <a:t>1627 BC: Beginning of a cooling of a world climate lasting several years recorded in tree-rings all over the world</a:t>
            </a:r>
            <a:endParaRPr lang="en-US" dirty="0"/>
          </a:p>
        </p:txBody>
      </p:sp>
      <p:pic>
        <p:nvPicPr>
          <p:cNvPr id="4" name="Picture 3" descr="index.jpgafs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4419600"/>
            <a:ext cx="3429000" cy="184785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170</TotalTime>
  <Words>311</Words>
  <Application>Microsoft Office PowerPoint</Application>
  <PresentationFormat>On-screen Show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Literary, Political, and Social Events in the World 2500 BC-1350 BC</vt:lpstr>
      <vt:lpstr>General Overview of Civilization</vt:lpstr>
      <vt:lpstr>Social Developments</vt:lpstr>
      <vt:lpstr>Literature and Literacy</vt:lpstr>
      <vt:lpstr>A common tongue</vt:lpstr>
      <vt:lpstr>Remarkable Achievements</vt:lpstr>
      <vt:lpstr>Interesting Facts</vt:lpstr>
      <vt:lpstr>Interesting Facts (cont.)</vt:lpstr>
      <vt:lpstr>Interesting Facts (cont.)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Literary, Political, and Social Events in the World 2500 BC-135 BC</dc:title>
  <dc:creator>Mom</dc:creator>
  <cp:lastModifiedBy>Mom</cp:lastModifiedBy>
  <cp:revision>18</cp:revision>
  <dcterms:created xsi:type="dcterms:W3CDTF">2011-09-22T23:24:47Z</dcterms:created>
  <dcterms:modified xsi:type="dcterms:W3CDTF">2011-09-23T02:15:43Z</dcterms:modified>
</cp:coreProperties>
</file>