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5" r:id="rId4"/>
    <p:sldId id="259" r:id="rId5"/>
    <p:sldId id="264" r:id="rId6"/>
    <p:sldId id="261" r:id="rId7"/>
    <p:sldId id="262" r:id="rId8"/>
    <p:sldId id="260" r:id="rId9"/>
    <p:sldId id="269" r:id="rId10"/>
    <p:sldId id="263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66" d="100"/>
          <a:sy n="66" d="100"/>
        </p:scale>
        <p:origin x="-150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672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EEACE-4E97-45CD-95B6-9D4633AC7F68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253D2-33AD-4A97-861C-73B9D0CF55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2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Greek Philosopher-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53D2-33AD-4A97-861C-73B9D0CF55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27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7EE23EF-E2F2-46AC-9B1D-5BB081EDA816}" type="datetimeFigureOut">
              <a:rPr lang="en-US" smtClean="0"/>
              <a:t>9/22/2011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75BCB1D-9004-4DE6-964B-D227F80C7BE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1350 BC- 200 AD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Autofit/>
          </a:bodyPr>
          <a:lstStyle/>
          <a:p>
            <a:r>
              <a:rPr lang="en-US" sz="4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stellar" pitchFamily="18" charset="0"/>
              </a:rPr>
              <a:t>Literary, Political, and Social World Events</a:t>
            </a:r>
            <a:endParaRPr lang="en-US" sz="4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known as “The Great Fire of Rome”, the city spent five days burning.</a:t>
            </a:r>
          </a:p>
          <a:p>
            <a:r>
              <a:rPr lang="en-US" dirty="0" smtClean="0"/>
              <a:t>Nero worked hard to help the living victims of this terrible fire.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64 AD- Rome destroyed in fire under the emperor Nero </a:t>
            </a:r>
            <a:endParaRPr lang="en-US" sz="3600" dirty="0">
              <a:latin typeface="Algerian" pitchFamily="82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18114"/>
            <a:ext cx="5486400" cy="2988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2200" y="603742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Torches of Nero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98481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001000" cy="1066800"/>
          </a:xfrm>
        </p:spPr>
        <p:txBody>
          <a:bodyPr/>
          <a:lstStyle/>
          <a:p>
            <a:r>
              <a:rPr lang="en-US" dirty="0" smtClean="0"/>
              <a:t>Christianity was said to be founded over 2,000 years ago in what is now Israel and Palestine.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Algerian" pitchFamily="82" charset="0"/>
              </a:rPr>
              <a:t>200 AD- Roman Empire introduces Christianity to Africans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2743200"/>
            <a:ext cx="2819089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977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800" dirty="0"/>
              <a:t>The end.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950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2362200"/>
          </a:xfrm>
        </p:spPr>
        <p:txBody>
          <a:bodyPr/>
          <a:lstStyle/>
          <a:p>
            <a:r>
              <a:rPr lang="en-US" dirty="0" smtClean="0"/>
              <a:t>This is known as the Trojan war that went on for ten years.</a:t>
            </a:r>
          </a:p>
          <a:p>
            <a:r>
              <a:rPr lang="en-US" dirty="0" smtClean="0"/>
              <a:t>Trojans hid inside a large wooden horse (below) and surprised attacked the Troy killing all of the boys and men, keeping the women and children as slaves.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lgerian" pitchFamily="82" charset="0"/>
              </a:rPr>
              <a:t>1250 BC- </a:t>
            </a:r>
            <a:r>
              <a:rPr lang="en-US" dirty="0" err="1">
                <a:latin typeface="Algerian" pitchFamily="82" charset="0"/>
              </a:rPr>
              <a:t>Mycenaeans</a:t>
            </a:r>
            <a:r>
              <a:rPr lang="en-US" dirty="0">
                <a:latin typeface="Algerian" pitchFamily="82" charset="0"/>
              </a:rPr>
              <a:t> destroy rival city of </a:t>
            </a:r>
            <a:r>
              <a:rPr lang="en-US" dirty="0" smtClean="0">
                <a:latin typeface="Algerian" pitchFamily="82" charset="0"/>
              </a:rPr>
              <a:t>Troy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491" y="4114800"/>
            <a:ext cx="2895600" cy="2606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09309" y="5870880"/>
            <a:ext cx="3941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(Trojan horse used by the </a:t>
            </a:r>
            <a:r>
              <a:rPr lang="en-US" dirty="0" err="1" smtClean="0"/>
              <a:t>Mycenaeans</a:t>
            </a:r>
            <a:r>
              <a:rPr lang="en-US" dirty="0" smtClean="0"/>
              <a:t> in their battle with Troy)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71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72000"/>
          </a:xfrm>
        </p:spPr>
        <p:txBody>
          <a:bodyPr/>
          <a:lstStyle/>
          <a:p>
            <a:r>
              <a:rPr lang="en-US" dirty="0" smtClean="0"/>
              <a:t>Vedas are large bodies of text originating in India.</a:t>
            </a:r>
          </a:p>
          <a:p>
            <a:r>
              <a:rPr lang="en-US" dirty="0" smtClean="0"/>
              <a:t>Upanishads is part of the Hindu religion</a:t>
            </a:r>
          </a:p>
          <a:p>
            <a:r>
              <a:rPr lang="en-US" dirty="0" err="1" smtClean="0"/>
              <a:t>Brahmanas</a:t>
            </a:r>
            <a:r>
              <a:rPr lang="en-US" dirty="0" smtClean="0"/>
              <a:t> are part of Hindu literature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900 to 500 BC- Later Vedas, Upanishads, and </a:t>
            </a:r>
            <a:r>
              <a:rPr lang="en-US" dirty="0" err="1" smtClean="0"/>
              <a:t>Brahmanas</a:t>
            </a:r>
            <a:r>
              <a:rPr lang="en-US" dirty="0" smtClean="0"/>
              <a:t> are complied in India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3124200"/>
            <a:ext cx="267629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0" y="5472668"/>
            <a:ext cx="18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Hindu scriptures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92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1600200"/>
          </a:xfrm>
        </p:spPr>
        <p:txBody>
          <a:bodyPr>
            <a:noAutofit/>
          </a:bodyPr>
          <a:lstStyle/>
          <a:p>
            <a:r>
              <a:rPr lang="en-US" sz="2000" dirty="0" smtClean="0"/>
              <a:t>Rome was founded by a man named Romulus, as said by a Roman tradition.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lgerian" pitchFamily="82" charset="0"/>
              </a:rPr>
              <a:t>753 </a:t>
            </a:r>
            <a:r>
              <a:rPr lang="en-US" dirty="0" smtClean="0">
                <a:latin typeface="Algerian" pitchFamily="82" charset="0"/>
              </a:rPr>
              <a:t>BC- Rome </a:t>
            </a:r>
            <a:r>
              <a:rPr lang="en-US" dirty="0">
                <a:latin typeface="Algerian" pitchFamily="82" charset="0"/>
              </a:rPr>
              <a:t>is </a:t>
            </a:r>
            <a:r>
              <a:rPr lang="en-US" dirty="0" smtClean="0">
                <a:latin typeface="Algerian" pitchFamily="82" charset="0"/>
              </a:rPr>
              <a:t>founded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67400"/>
            <a:ext cx="6400799" cy="4233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56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6000"/>
          </a:xfrm>
        </p:spPr>
        <p:txBody>
          <a:bodyPr/>
          <a:lstStyle/>
          <a:p>
            <a:r>
              <a:rPr lang="en-US" smtClean="0"/>
              <a:t>“Iliad” </a:t>
            </a:r>
            <a:r>
              <a:rPr lang="en-US" dirty="0" smtClean="0"/>
              <a:t>is a poem written about certain battles within a few weeks of the ten- year- long Trojan war.</a:t>
            </a:r>
          </a:p>
          <a:p>
            <a:r>
              <a:rPr lang="en-US" dirty="0" smtClean="0"/>
              <a:t>In these battles the author features Achilles and the sack of Troy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lgerian" pitchFamily="82" charset="0"/>
              </a:rPr>
              <a:t>700 BC- Homer writes “Iliad”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695" y="3429000"/>
            <a:ext cx="247267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8599" y="3813629"/>
            <a:ext cx="4713931" cy="266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97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1066800"/>
          </a:xfrm>
        </p:spPr>
        <p:txBody>
          <a:bodyPr/>
          <a:lstStyle/>
          <a:p>
            <a:r>
              <a:rPr lang="en-US" dirty="0" smtClean="0"/>
              <a:t>Founded by Plato (a classical Greek philosopher and mathematician) in the Greek city of Athens.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lgerian" pitchFamily="82" charset="0"/>
              </a:rPr>
              <a:t>387 BC- Platonic Academy founded</a:t>
            </a:r>
            <a:endParaRPr lang="en-US" sz="3600" dirty="0">
              <a:latin typeface="Algerian" pitchFamily="8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90799"/>
            <a:ext cx="3810000" cy="405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6096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69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1066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Written in India, these animal fables were written in verse and prose, in a frame story format.</a:t>
            </a:r>
          </a:p>
          <a:p>
            <a:r>
              <a:rPr lang="en-US" dirty="0" smtClean="0"/>
              <a:t>“Iliad” is a poem that is set in the time of the ten- year- long Trojan war.</a:t>
            </a:r>
          </a:p>
          <a:p>
            <a:r>
              <a:rPr lang="en-US" dirty="0" smtClean="0"/>
              <a:t>The poem tells stories of the battles of  a few weeks of the war such as the death of Achilles and the sack of Troy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lgerian" pitchFamily="82" charset="0"/>
              </a:rPr>
              <a:t>100 BC to 500 AD- </a:t>
            </a:r>
            <a:r>
              <a:rPr lang="en-US" dirty="0" err="1" smtClean="0">
                <a:latin typeface="Algerian" pitchFamily="82" charset="0"/>
              </a:rPr>
              <a:t>Panchatantra</a:t>
            </a:r>
            <a:r>
              <a:rPr lang="en-US" dirty="0" smtClean="0">
                <a:latin typeface="Algerian" pitchFamily="82" charset="0"/>
              </a:rPr>
              <a:t> written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6999"/>
            <a:ext cx="4876800" cy="351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3581897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(Illustration of one of the fables)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143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post- Republican period of ancient Roman civilization.</a:t>
            </a:r>
          </a:p>
          <a:p>
            <a:r>
              <a:rPr lang="en-US" dirty="0" smtClean="0"/>
              <a:t>Rome was said to be the capitol of the Roman Empire until the year 286 AD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27 BC- Roman Empire Founded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429000"/>
            <a:ext cx="2057400" cy="288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5800" y="3657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(Roman </a:t>
            </a:r>
            <a:r>
              <a:rPr lang="en-US" dirty="0"/>
              <a:t>state </a:t>
            </a:r>
            <a:r>
              <a:rPr lang="en-US" dirty="0" smtClean="0"/>
              <a:t>initialism)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17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077200" cy="1143000"/>
          </a:xfrm>
        </p:spPr>
        <p:txBody>
          <a:bodyPr/>
          <a:lstStyle/>
          <a:p>
            <a:r>
              <a:rPr lang="en-US" dirty="0" smtClean="0"/>
              <a:t>The Bhagavad Gita (or Gita) is a 700 verse Hindu scripture that is part of ancient Hindu.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1-200 AD- Bhagavad Gita written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819400"/>
            <a:ext cx="432054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400" y="32766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context of Gita is a conversation between Lord Krishna and </a:t>
            </a:r>
            <a:r>
              <a:rPr lang="en-US" dirty="0" err="1" smtClean="0"/>
              <a:t>Arjuna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(left)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4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131</TotalTime>
  <Words>433</Words>
  <Application>Microsoft Office PowerPoint</Application>
  <PresentationFormat>On-screen Show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Literary, Political, and Social World Events</vt:lpstr>
      <vt:lpstr>1250 BC- Mycenaeans destroy rival city of Troy</vt:lpstr>
      <vt:lpstr>900 to 500 BC- Later Vedas, Upanishads, and Brahmanas are complied in India</vt:lpstr>
      <vt:lpstr>753 BC- Rome is founded</vt:lpstr>
      <vt:lpstr>700 BC- Homer writes “Iliad”</vt:lpstr>
      <vt:lpstr>387 BC- Platonic Academy founded</vt:lpstr>
      <vt:lpstr>100 BC to 500 AD- Panchatantra written</vt:lpstr>
      <vt:lpstr>27 BC- Roman Empire Founded</vt:lpstr>
      <vt:lpstr>1-200 AD- Bhagavad Gita written</vt:lpstr>
      <vt:lpstr>64 AD- Rome destroyed in fire under the emperor Nero </vt:lpstr>
      <vt:lpstr>200 AD- Roman Empire introduces Christianity to Africans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Literary, Political, and Social World Events</dc:title>
  <dc:creator>Smietana</dc:creator>
  <cp:lastModifiedBy>Jessica</cp:lastModifiedBy>
  <cp:revision>14</cp:revision>
  <dcterms:created xsi:type="dcterms:W3CDTF">2011-09-23T02:11:13Z</dcterms:created>
  <dcterms:modified xsi:type="dcterms:W3CDTF">2011-09-23T04:34:33Z</dcterms:modified>
</cp:coreProperties>
</file>