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190" autoAdjust="0"/>
  </p:normalViewPr>
  <p:slideViewPr>
    <p:cSldViewPr>
      <p:cViewPr varScale="1">
        <p:scale>
          <a:sx n="102" d="100"/>
          <a:sy n="102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763E2C-933E-4A0B-9738-9C9C41C791B9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5A3EB-AA56-4549-802C-463D5E36B9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39E478-F69A-49D9-A9CC-A7CC55BD8E6B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4145A-3D11-437B-BC5A-1B3502A55F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717009-1051-4D06-BD65-A1F3B584032C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17270-2CB8-43D0-9319-38798D1A33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3D47EA-8550-4420-B217-26B49B1ADCC5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CB6217-BC25-4F8C-BDE4-D023478B87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758868-6EDF-4BF0-9DB6-408B5176E3C0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439B7-6AD0-4967-87AE-22C8567792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BEA43D-DCF6-4853-B7D9-BC46CF36AE70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55DE6B-FC6B-4BE2-B771-7CDBDD2205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349175-5034-4D96-B803-2418A2659323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0F3CBB-50E6-409A-BEBA-66387780F7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086F31-F02E-465A-9D02-EC2EC4781C85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579A8-8138-44A0-82AD-E16F0E96B0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466130-942D-43C5-A78E-5055A2482CB2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E3A4CE-5CA2-4357-81D2-80F54768FB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60D41D-DEA2-429A-8331-1D64B84DDA04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1678A-E507-4B73-A89A-9441A9DF8C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FAF99D-BBC6-4348-8C1D-60831A633498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9E206-8E54-433F-A6F8-D77620B880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2" charset="0"/>
              </a:defRPr>
            </a:lvl1pPr>
          </a:lstStyle>
          <a:p>
            <a:fld id="{3BC20D2D-D746-4EAC-A435-103B74F31510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2" charset="0"/>
              </a:defRPr>
            </a:lvl1pPr>
          </a:lstStyle>
          <a:p>
            <a:fld id="{8B232D41-B54E-4F33-8FCE-7F69F9C0D2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Documents and Settings\991401316\My Documents\My Pictures\RiseAgainstWallpap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066800"/>
            <a:ext cx="7848600" cy="1066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bg1"/>
                </a:solidFill>
                <a:latin typeface="Ravie" pitchFamily="82" charset="0"/>
              </a:rPr>
              <a:t>SCOTT AND AARON’S </a:t>
            </a:r>
          </a:p>
        </p:txBody>
      </p:sp>
      <p:sp>
        <p:nvSpPr>
          <p:cNvPr id="2052" name="Subtitle 2"/>
          <p:cNvSpPr>
            <a:spLocks noGrp="1"/>
          </p:cNvSpPr>
          <p:nvPr>
            <p:ph type="subTitle" idx="1"/>
          </p:nvPr>
        </p:nvSpPr>
        <p:spPr>
          <a:xfrm>
            <a:off x="0" y="5257800"/>
            <a:ext cx="5791200" cy="1600200"/>
          </a:xfrm>
        </p:spPr>
        <p:txBody>
          <a:bodyPr/>
          <a:lstStyle/>
          <a:p>
            <a:pPr eaLnBrk="1" hangingPunct="1"/>
            <a:r>
              <a:rPr lang="en-US" sz="4800" smtClean="0">
                <a:solidFill>
                  <a:schemeClr val="bg1"/>
                </a:solidFill>
                <a:latin typeface="Ravie" pitchFamily="82" charset="0"/>
              </a:rPr>
              <a:t>CONFUSING WORDS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991401316\My Documents\My Pictures\blackriseagainst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Advice                                    Advise</a:t>
            </a:r>
          </a:p>
        </p:txBody>
      </p:sp>
      <p:sp>
        <p:nvSpPr>
          <p:cNvPr id="3076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FF0000"/>
                </a:solidFill>
              </a:rPr>
              <a:t>To give advice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FF0000"/>
                </a:solidFill>
              </a:rPr>
              <a:t>The weather service advises boaters.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FF0000"/>
                </a:solidFill>
              </a:rPr>
              <a:t>Radio stations advises people.</a:t>
            </a:r>
          </a:p>
          <a:p>
            <a:pPr eaLnBrk="1" hangingPunct="1">
              <a:buFont typeface="Arial" charset="0"/>
              <a:buNone/>
            </a:pPr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3077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FF0000"/>
                </a:solidFill>
              </a:rPr>
              <a:t>Counsel 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FF0000"/>
                </a:solidFill>
              </a:rPr>
              <a:t>Why don’t  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FF0000"/>
                </a:solidFill>
              </a:rPr>
              <a:t>You ask your father for advice.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FF0000"/>
                </a:solidFill>
              </a:rPr>
              <a:t>Your babysitter gives good advice. </a:t>
            </a:r>
          </a:p>
        </p:txBody>
      </p:sp>
      <p:pic>
        <p:nvPicPr>
          <p:cNvPr id="3078" name="Picture 6" descr="Z:\pics for mrs.spearls class\please advise shir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7800" y="4895850"/>
            <a:ext cx="26162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Z:\pics for mrs.spearls class\advice monke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703763"/>
            <a:ext cx="2209800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991401316\My Documents\My Pictures\Rise-Against-Logo-rise-against-120810_500_4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Affect                                           Effect</a:t>
            </a:r>
          </a:p>
        </p:txBody>
      </p:sp>
      <p:sp>
        <p:nvSpPr>
          <p:cNvPr id="4100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To influence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Do sunspots affect the weather?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Affect is one of our words.</a:t>
            </a:r>
          </a:p>
          <a:p>
            <a:pPr eaLnBrk="1" hangingPunct="1"/>
            <a:endParaRPr lang="en-US" smtClean="0">
              <a:solidFill>
                <a:schemeClr val="bg1"/>
              </a:solidFill>
            </a:endParaRPr>
          </a:p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101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to bring about to accomplish.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Our new boss effected some no cupcakes.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Name three effects that happened at school.</a:t>
            </a:r>
          </a:p>
        </p:txBody>
      </p:sp>
      <p:pic>
        <p:nvPicPr>
          <p:cNvPr id="4102" name="Picture 6" descr="Z:\pics for mrs.spearls class\homophones-affect-vs-effec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4162425"/>
            <a:ext cx="20193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991401316\My Documents\My Pictures\blackriseagainst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70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All Ready                                 Already</a:t>
            </a:r>
          </a:p>
        </p:txBody>
      </p:sp>
      <p:sp>
        <p:nvSpPr>
          <p:cNvPr id="5124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Everyone or everything prepared.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We were all ready to go.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Everyone was all ready to eat.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125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By this time.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Its noon already?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Lets go already!</a:t>
            </a:r>
          </a:p>
        </p:txBody>
      </p:sp>
      <p:pic>
        <p:nvPicPr>
          <p:cNvPr id="5126" name="Picture 6" descr="Z:\pics for mrs.spearls class\imagesCAY3S7MJ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305300"/>
            <a:ext cx="17907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Z:\pics for mrs.spearls class\imagesCA7HSWB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4724400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991401316\My Documents\My Pictures\Rise-Against-Logo-rise-against-120810_500_4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All Right                                    Alright</a:t>
            </a:r>
          </a:p>
        </p:txBody>
      </p:sp>
      <p:sp>
        <p:nvSpPr>
          <p:cNvPr id="6148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yes very much so.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All right I will go with you.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We will deal with this problem tomorrow all right.</a:t>
            </a:r>
          </a:p>
        </p:txBody>
      </p:sp>
      <p:sp>
        <p:nvSpPr>
          <p:cNvPr id="6149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Correct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The paper is alright.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You were alright on your spelling test.</a:t>
            </a:r>
          </a:p>
        </p:txBody>
      </p:sp>
      <p:pic>
        <p:nvPicPr>
          <p:cNvPr id="6150" name="Picture 6" descr="Z:\pics for mrs.spearls class\Alright%20now%20Grundbild%20fuer%20Homep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3200" y="4610100"/>
            <a:ext cx="38608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Z:\pics for mrs.spearls class\imagesCAORXKI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714875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991401316\My Documents\My Pictures\blackriseagainst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All Together                    Altogether</a:t>
            </a:r>
          </a:p>
        </p:txBody>
      </p:sp>
      <p:sp>
        <p:nvSpPr>
          <p:cNvPr id="7172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Bundle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The fire wood was all together.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The children were all together.   </a:t>
            </a:r>
          </a:p>
        </p:txBody>
      </p:sp>
      <p:sp>
        <p:nvSpPr>
          <p:cNvPr id="7173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FF0000"/>
                </a:solidFill>
              </a:rPr>
              <a:t>Completely 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FF0000"/>
                </a:solidFill>
              </a:rPr>
              <a:t>The series was altogether.</a:t>
            </a:r>
          </a:p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FF0000"/>
                </a:solidFill>
              </a:rPr>
              <a:t>The little kids were altogether.</a:t>
            </a:r>
          </a:p>
        </p:txBody>
      </p:sp>
      <p:pic>
        <p:nvPicPr>
          <p:cNvPr id="7174" name="Picture 6" descr="Z:\pics for mrs.spearls class\all-togeth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67250"/>
            <a:ext cx="35052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 descr="Z:\pics for mrs.spearls class\3r4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86575" y="4838700"/>
            <a:ext cx="225742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991401316\My Documents\My Pictures\Rise-Against-Logo-rise-against-120810_500_4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Altar                                              Alter</a:t>
            </a:r>
          </a:p>
        </p:txBody>
      </p:sp>
      <p:sp>
        <p:nvSpPr>
          <p:cNvPr id="8196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An elevated place or structure. 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The church altar was big.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I got married on the church altar.</a:t>
            </a:r>
          </a:p>
        </p:txBody>
      </p:sp>
      <p:sp>
        <p:nvSpPr>
          <p:cNvPr id="8197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To make different.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The doctor altered my face.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We altered our clubhouse.</a:t>
            </a:r>
          </a:p>
          <a:p>
            <a:pPr eaLnBrk="1" hangingPunct="1"/>
            <a:endParaRPr lang="en-US" smtClean="0">
              <a:solidFill>
                <a:srgbClr val="FF0000"/>
              </a:solidFill>
            </a:endParaRPr>
          </a:p>
        </p:txBody>
      </p:sp>
      <p:pic>
        <p:nvPicPr>
          <p:cNvPr id="8198" name="Picture 6" descr="Z:\pics for mrs.spearls class\Church_altar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8006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 descr="Z:\pics for mrs.spearls class\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77025" y="501015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218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Ravie</vt:lpstr>
      <vt:lpstr>Office Theme</vt:lpstr>
      <vt:lpstr>SCOTT AND AARON’S </vt:lpstr>
      <vt:lpstr>Advice                                    Advise</vt:lpstr>
      <vt:lpstr>Affect                                           Effect</vt:lpstr>
      <vt:lpstr>All Ready                                 Already</vt:lpstr>
      <vt:lpstr>All Right                                    Alright</vt:lpstr>
      <vt:lpstr>All Together                    Altogether</vt:lpstr>
      <vt:lpstr>Altar                                              Alter</vt:lpstr>
    </vt:vector>
  </TitlesOfParts>
  <Company>Armstrong Scghool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991401316</dc:creator>
  <cp:lastModifiedBy>sperj</cp:lastModifiedBy>
  <cp:revision>11</cp:revision>
  <dcterms:created xsi:type="dcterms:W3CDTF">2012-01-05T17:07:24Z</dcterms:created>
  <dcterms:modified xsi:type="dcterms:W3CDTF">2012-01-09T17:01:41Z</dcterms:modified>
</cp:coreProperties>
</file>