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1199B-8A18-4679-8D39-5DD3AE8F1972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6D557-67F6-4C94-AAC5-A21BD9AF9A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Most Dangerous Game</a:t>
            </a:r>
            <a:br>
              <a:rPr lang="en-US" dirty="0" smtClean="0"/>
            </a:br>
            <a:r>
              <a:rPr lang="en-US" dirty="0" smtClean="0"/>
              <a:t>Vocab. 10-18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smtClean="0"/>
              <a:t>Alex Brewer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18. gargoyle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Gahr</a:t>
            </a:r>
            <a:r>
              <a:rPr lang="en-US" dirty="0" err="1" smtClean="0"/>
              <a:t>-goil</a:t>
            </a:r>
            <a:endParaRPr lang="en-US" dirty="0" smtClean="0"/>
          </a:p>
          <a:p>
            <a:r>
              <a:rPr lang="en-US" dirty="0" smtClean="0"/>
              <a:t>Noun</a:t>
            </a:r>
          </a:p>
          <a:p>
            <a:r>
              <a:rPr lang="en-US" dirty="0" smtClean="0"/>
              <a:t>A grotesquely carved figure of a human or animal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man looked up at the staring </a:t>
            </a:r>
            <a:r>
              <a:rPr lang="en-US" u="sng" dirty="0" smtClean="0"/>
              <a:t>gargoyle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Gargoyles</a:t>
            </a:r>
            <a:r>
              <a:rPr lang="en-US" dirty="0" smtClean="0"/>
              <a:t> were sitting on top of the old castle.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little girl was afraid of the </a:t>
            </a:r>
            <a:r>
              <a:rPr lang="en-US" u="sng" dirty="0" smtClean="0"/>
              <a:t>gargoyles.</a:t>
            </a:r>
            <a:endParaRPr lang="en-US" u="sng" dirty="0"/>
          </a:p>
        </p:txBody>
      </p:sp>
      <p:pic>
        <p:nvPicPr>
          <p:cNvPr id="4" name="Picture 3" descr="imagesCAU3SPD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228600"/>
            <a:ext cx="1704975" cy="26765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 vitality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Vahy</a:t>
            </a:r>
            <a:r>
              <a:rPr lang="en-US" dirty="0" smtClean="0"/>
              <a:t>-</a:t>
            </a:r>
            <a:r>
              <a:rPr lang="en-US" b="1" dirty="0" err="1" smtClean="0"/>
              <a:t>tal</a:t>
            </a:r>
            <a:r>
              <a:rPr lang="en-US" dirty="0" smtClean="0"/>
              <a:t>-</a:t>
            </a:r>
            <a:r>
              <a:rPr lang="en-US" dirty="0" err="1" smtClean="0"/>
              <a:t>i</a:t>
            </a:r>
            <a:r>
              <a:rPr lang="en-US" dirty="0" smtClean="0"/>
              <a:t>-tee</a:t>
            </a:r>
          </a:p>
          <a:p>
            <a:r>
              <a:rPr lang="en-US" dirty="0" smtClean="0"/>
              <a:t>Noun</a:t>
            </a:r>
          </a:p>
          <a:p>
            <a:r>
              <a:rPr lang="en-US" dirty="0" smtClean="0"/>
              <a:t>Exuberant physical strength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man showed </a:t>
            </a:r>
            <a:r>
              <a:rPr lang="en-US" u="sng" dirty="0" smtClean="0"/>
              <a:t>vitality</a:t>
            </a:r>
            <a:r>
              <a:rPr lang="en-US" dirty="0" smtClean="0"/>
              <a:t> as he lifted the 300 pound weight.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is of great </a:t>
            </a:r>
            <a:r>
              <a:rPr lang="en-US" u="sng" dirty="0" smtClean="0"/>
              <a:t>vitality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looked as if he had great </a:t>
            </a:r>
            <a:r>
              <a:rPr lang="en-US" u="sng" dirty="0" smtClean="0"/>
              <a:t>vitality</a:t>
            </a:r>
            <a:r>
              <a:rPr lang="en-US" dirty="0" smtClean="0"/>
              <a:t>, but he turned out to be weak.</a:t>
            </a:r>
            <a:endParaRPr lang="en-US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447800"/>
            <a:ext cx="2409524" cy="19047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 Opaqueness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Oh-PAYK-</a:t>
            </a:r>
            <a:r>
              <a:rPr lang="en-US" dirty="0" err="1" smtClean="0"/>
              <a:t>nuhs</a:t>
            </a:r>
            <a:endParaRPr lang="en-US" dirty="0" smtClean="0"/>
          </a:p>
          <a:p>
            <a:r>
              <a:rPr lang="en-US" dirty="0" smtClean="0"/>
              <a:t>Adjective</a:t>
            </a:r>
          </a:p>
          <a:p>
            <a:r>
              <a:rPr lang="en-US" dirty="0" smtClean="0"/>
              <a:t>Not transmitting radiation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entered a </a:t>
            </a:r>
            <a:r>
              <a:rPr lang="en-US" u="sng" dirty="0" smtClean="0"/>
              <a:t>opaqueness</a:t>
            </a:r>
            <a:r>
              <a:rPr lang="en-US" dirty="0" smtClean="0"/>
              <a:t> dark room.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u="sng" dirty="0" smtClean="0"/>
              <a:t>opaqueness</a:t>
            </a:r>
            <a:r>
              <a:rPr lang="en-US" dirty="0" smtClean="0"/>
              <a:t> room had no windows.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u="sng" dirty="0" smtClean="0"/>
              <a:t>opaqueness</a:t>
            </a:r>
            <a:r>
              <a:rPr lang="en-US" dirty="0" smtClean="0"/>
              <a:t> room had windows installed, to let in some light.</a:t>
            </a:r>
            <a:endParaRPr lang="en-US" dirty="0"/>
          </a:p>
        </p:txBody>
      </p:sp>
      <p:pic>
        <p:nvPicPr>
          <p:cNvPr id="1026" name="Picture 2" descr="http://ts2.mm.bing.net/images/thumbnail.aspx?q=1308812247697&amp;id=96c2b33877ca4309988bd44aec34f7d3&amp;url=http%3a%2f%2fwww.web-friend.com%2fwp%2fgroup3%2fdarkroo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143000"/>
            <a:ext cx="2857500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12. vigor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Vig</a:t>
            </a:r>
            <a:r>
              <a:rPr lang="en-US" dirty="0" err="1" smtClean="0"/>
              <a:t>-er</a:t>
            </a:r>
            <a:endParaRPr lang="en-US" dirty="0" smtClean="0"/>
          </a:p>
          <a:p>
            <a:r>
              <a:rPr lang="en-US" dirty="0" smtClean="0"/>
              <a:t>Noun</a:t>
            </a:r>
          </a:p>
          <a:p>
            <a:r>
              <a:rPr lang="en-US" dirty="0" smtClean="0"/>
              <a:t>Active strength or force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Athletes are mentally and physically </a:t>
            </a:r>
            <a:r>
              <a:rPr lang="en-US" u="sng" dirty="0" smtClean="0"/>
              <a:t>vigor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had the </a:t>
            </a:r>
            <a:r>
              <a:rPr lang="en-US" u="sng" dirty="0" smtClean="0"/>
              <a:t>vigor</a:t>
            </a:r>
            <a:r>
              <a:rPr lang="en-US" dirty="0" smtClean="0"/>
              <a:t> to continue despite his injury.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Everyone admired his physical </a:t>
            </a:r>
            <a:r>
              <a:rPr lang="en-US" u="sng" dirty="0" smtClean="0"/>
              <a:t>vigor</a:t>
            </a:r>
            <a:r>
              <a:rPr lang="en-US" dirty="0" smtClean="0"/>
              <a:t>.</a:t>
            </a:r>
          </a:p>
        </p:txBody>
      </p:sp>
      <p:pic>
        <p:nvPicPr>
          <p:cNvPr id="16386" name="Picture 2" descr="http://ts1.mm.bing.net/images/thumbnail.aspx?q=1294054926992&amp;id=f78e1fda5df6c08a87b5d63743def99c&amp;url=http%3a%2f%2flaviolette4use.vls-gh.com%2fwp-content%2fuploads%2fsports-psychology-mental-toughn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685800"/>
            <a:ext cx="188595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 fringed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Frinj</a:t>
            </a:r>
            <a:endParaRPr lang="en-US" dirty="0" smtClean="0"/>
          </a:p>
          <a:p>
            <a:r>
              <a:rPr lang="en-US" dirty="0" smtClean="0"/>
              <a:t>Noun</a:t>
            </a:r>
          </a:p>
          <a:p>
            <a:r>
              <a:rPr lang="en-US" dirty="0" smtClean="0"/>
              <a:t>A decorative border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They </a:t>
            </a:r>
            <a:r>
              <a:rPr lang="en-US" u="sng" dirty="0" smtClean="0"/>
              <a:t>fringed</a:t>
            </a:r>
            <a:r>
              <a:rPr lang="en-US" dirty="0" smtClean="0"/>
              <a:t> the walls for the child’s birthday party.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walls were </a:t>
            </a:r>
            <a:r>
              <a:rPr lang="en-US" u="sng" dirty="0" smtClean="0"/>
              <a:t>fringed</a:t>
            </a:r>
            <a:r>
              <a:rPr lang="en-US" dirty="0" smtClean="0"/>
              <a:t> for the baby shower.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</a:t>
            </a:r>
            <a:r>
              <a:rPr lang="en-US" u="sng" dirty="0" smtClean="0"/>
              <a:t>fringed</a:t>
            </a:r>
            <a:r>
              <a:rPr lang="en-US" dirty="0" smtClean="0"/>
              <a:t> the walls to begin his redecorating.</a:t>
            </a:r>
            <a:endParaRPr lang="en-US" dirty="0"/>
          </a:p>
        </p:txBody>
      </p:sp>
      <p:pic>
        <p:nvPicPr>
          <p:cNvPr id="17410" name="Picture 2" descr="http://ts2.mm.bing.net/images/thumbnail.aspx?q=1359848874241&amp;id=abf4fa204053a777948e10ec92825933&amp;url=http%3a%2f%2fimage.made-in-china.com%2f4f0j00aeQTEqgcIVpm%2fDecorative-Wall-Panel-of-New-Desig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04800"/>
            <a:ext cx="2847975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14. lacerated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Las</a:t>
            </a:r>
            <a:r>
              <a:rPr lang="en-US" dirty="0" smtClean="0"/>
              <a:t>-</a:t>
            </a:r>
            <a:r>
              <a:rPr lang="en-US" i="1" dirty="0" smtClean="0"/>
              <a:t>uh</a:t>
            </a:r>
            <a:r>
              <a:rPr lang="en-US" dirty="0" smtClean="0"/>
              <a:t>-</a:t>
            </a:r>
            <a:r>
              <a:rPr lang="en-US" dirty="0" err="1" smtClean="0"/>
              <a:t>rey</a:t>
            </a:r>
            <a:r>
              <a:rPr lang="en-US" dirty="0" smtClean="0"/>
              <a:t>-</a:t>
            </a:r>
            <a:r>
              <a:rPr lang="en-US" dirty="0" err="1" smtClean="0"/>
              <a:t>tid</a:t>
            </a:r>
            <a:endParaRPr lang="en-US" dirty="0" smtClean="0"/>
          </a:p>
          <a:p>
            <a:r>
              <a:rPr lang="en-US" dirty="0" smtClean="0"/>
              <a:t>Adjective</a:t>
            </a:r>
          </a:p>
          <a:p>
            <a:r>
              <a:rPr lang="en-US" dirty="0" smtClean="0"/>
              <a:t>Mangled; jagged; torn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replaced the </a:t>
            </a:r>
            <a:r>
              <a:rPr lang="en-US" u="sng" dirty="0" smtClean="0"/>
              <a:t>lacerated</a:t>
            </a:r>
            <a:r>
              <a:rPr lang="en-US" dirty="0" smtClean="0"/>
              <a:t> lace on his shoe.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threw away the </a:t>
            </a:r>
            <a:r>
              <a:rPr lang="en-US" u="sng" dirty="0" smtClean="0"/>
              <a:t>lacerated</a:t>
            </a:r>
            <a:r>
              <a:rPr lang="en-US" dirty="0" smtClean="0"/>
              <a:t> shirt.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His jeans were old and </a:t>
            </a:r>
            <a:r>
              <a:rPr lang="en-US" u="sng" dirty="0" smtClean="0"/>
              <a:t>lacerated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122" name="AutoShape 2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779463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779463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779463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AutoShape 8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779463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0" name="AutoShape 10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779463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2" name="AutoShape 12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779463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4" name="AutoShape 14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779463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6" name="AutoShape 16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779463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8" name="AutoShape 18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779463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0" name="AutoShape 20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779463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2" name="AutoShape 22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779463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4" name="AutoShape 24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248400" y="685800"/>
            <a:ext cx="19431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6" name="AutoShape 26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939800"/>
            <a:ext cx="2352675" cy="1943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8" name="AutoShape 28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939800"/>
            <a:ext cx="2352675" cy="1943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0" name="AutoShape 30" descr="data:image/jpg;base64,/9j/4AAQSkZJRgABAQAAAQABAAD/2wCEAAkGBhQSERUUExMWFRUWGB0YGBcYGBwcHRwfGBgYGB8cHBgdHCgfGyAjHxgcHy8iIycpLSwsGB8yNTAqNSYtLCkBCQoKDgwOGg8PGiwkHyQsLCwsLCwsNCwsLCksLCwsLCwsLCwsLCwsLCwsLCwsLCwsLCwsLCwsLCwsLCwsLCwsLP/AABEIAMwA9wMBIgACEQEDEQH/xAAbAAADAAMBAQAAAAAAAAAAAAADBAUBAgYAB//EAEIQAAIBAwMCBAMFBwIDBwUAAAECEQMSIQAEMSJBBRNRYTJxgQYjQpGhFFJiscHR8BXxM3LhB0NTgpKi0hYlNFST/8QAGQEAAwEBAQAAAAAAAAAAAAAAAAECAwUE/8QAHxEBAQEAAgMBAQEBAAAAAAAAAAERAhIhMVFBA2ET/9oADAMBAAIRAxEAPwDjLunOD+96/P8AvrVEMZGmPEdxe0hQqjgawpIAkY7e2upjmytqKBuTEap7QsxtWI/lqN5RmQceun6VU8AwveNXxqOUUatMcLmOffWaHhrAXE49Na7aQQQMafbchsLz3/yNUgIMJ6e3Otn25PbngaefbBVAAg9/X3J/30u9a0TyO09tIJ+4oFO8H00bb0YALHB50SinmRIzPv8A76fq7dAIDAj076NMmlXqhfhPpo1OiFM8totNBSGBE8A/5/PTC0bRJwT/AJ/mNLQxRcpmP+mqG03gcD11NK3+ojVHaUAFBA0qcU6VAgyf002aUgTpZXI+fpo+23N46ljWNaxsm1D/ACHOiEBjb2H66LaItXAGsnpHGo1eBVdtjpAnSxoKG/i76dFQKc/EdbGiDk6cuFZpSoIExjQi0yZiNN1FM4yD20Cs6ARxpwqwm5nBzrDbVWBt0GltG+IGfbTCmDAxp3/Ez/Q77YUiPQ61DEciJ7jTMXc60O3Pbj0OkoNagI47c6k1umTMg8e2mtzIZVAg8/loW8yFBEAn/f8AXTkK0jXonk8tjW6bY3BSAbRJ9/TR2mSY6Rj/AG1ttGmFIg8z/wBdGlk1oVCCQsHv/bWdZbcAzcPYR6jnWdOf6V/x88pmwXCCzYj00KtSJ6m+g1tTp2iRBPf299NXXiOw/F3Ot2ZL/TaqIKppt5ZxdabT9eNFpbcHg+8en99dV4d4k22PSQ4YBGV8qV/dI/QGMaW+0f2V8uolTbz5NUXo04WeVJ/h1G5cX7mow3FsT66epVwCGHTGlWAIjE/vep9h21rtqDkkRj1/zjWkZ1dPiylM86zW2LVbSoIWPqdKbamiqGifXI0/Q8YZ8U1tGlZ8BusgoKO+M6R21LzGviB3GnaOzDkeYZOn6fh9xKqOnudRuK9l6W2uMxcvb+H/AD66X3e0ZqgCj5nVDegpFNF6jyw/mc6Ls9maQ+IknkHM/wCfXU7+qz8DpUlUDgntphqZm4wD2jWVoqTMcc+2t6tNuZEHU6rAaYky5kdtFdpAAOZ5GtK1GRcSAPwjWdvRCreRn/ONMjo3QSAe+mam8VFlj1dhqbSMJ5jz/ADzoO3oszs7fD7/ANNT1iu1V6FG/r1q9UklVHGRPf21hfEwelB063TdLx21OVWx5AOTie3oda7qire863CjvwdZ8kc8T+nvpbh5oBokCF0BUYnPbTa7oMbYz/OO+jFARA09wuugClnB0OpU9OeI0xV6Rg59PXStoWX76WnjCoFEvltKbmgr/P0+eiDcT26v5a1RpLAY9W1URSlfZm6IlRk68zEYtOMj19ROqdMwOca9fcRIn2+XfRoxE2ygsTEDv89e1abb04gYnOvaNPMfJ6CCo0BQF9Ce/udNMAggXRwfnOpx3ZmFwDx/f205tXySWiBJJjtr0SsbFahSAMtJA7HgSOT666b7FeJXMdtVAei4kSPhLAj6A/z1xlQlgSZ5IIkfQ6e8N3jllKsFtCkc5CnHzOlynaDjet0bxP7NharJMWEgg+g4P1+XfRGK06YQghwcA/Lv7a7ze0xu6PmIg85RDIefr6x21yO52Id76hHPpHGOD/bUcOe+1c+OekGls2mW7g4HH00ztGtwPjHMcDVdtle5tyiYM8ZEiBoLUlWSRaoORmT/ACH9NadmeBU6gZpZoYdj/nGqGw8Qqv8ACeiY4yfl6aj/ALCrMCATcSQP7nVinVCgBWExBkY/roojoNjQQZPx+51u2xvYdiO+pm2WDczf0nVGh4qJgSAPp+XrrCy/jeWfo3lRMwD799Aq0FclRIXkkcab81HH851lqR/BAX01GrzU/wAolgSLlHHp89bnbBsnpVckTzpz9nPw8jue+g1qYgKBcJ6j/LT0sIbklnt7fh9vprNSrAsBmOcZOqHlRkDMceutVoheqOTmc509Lq1o+DqVVqlSz2B/TXtzU2lFZd2j8/5aDu0uWO4OpO52d4IBkDJkc+2nJvuleWeo6XY19rVjy6n66W8Y2joSFOGEg/Lkex1wf+uVtrVFtMAXAMRkRrtaP2poVMM+VMwD2iZ1FllXssH25FgIyIyfTTnh5wysRPYjWtQ/dE04hxP/AKhzpKnvtuhVXhKmJ5gx31N8qkw2+36SzR7am7mvJn6W+s6vbCrTcYtYf839DolbwqlUyBBHEdtKc89neG+nM+SAOn4mGSew40WkkQJgDn++qr/Z5gCAwIJzdjSm98KqKvGfUcYPH5avtKjpZ+FVUswiIz37a3WtkD6Xevy/ztotNR8CwCBP0njQ9zUkgKOZAj+Wn7L00LhugdtY1imiwSeQeJiTHOvaZPkVXZ2qADdycD+p1nw6mKjdRiBgczH6ew1XXaI6kqfhAJnuxYdPv3Ottz4cVACqGIMtaMKSDCxziY9Nb4y7Fqe5esxsUAMQcYHMQTxzq8tanRpqAs1GxF0x1wB04HE899RpNJQFIuMciTE/FHCgHsedZ3zO5UABoBAbEBfWcCTk6At+C+M1E3HmD4pN4Bm4cxHEZ9edfRPEvCE3CeYkByuCO88Tr5RuEVVmm/VYGzmYyABgdu/z12P2J+2AP3NSVESGbABOCOICk8emsf6S+41/nZ6vovXL0+thBXpsBAzwJicn9NDbZQysZNRzCpOF9DGSdXftP4AzP59IXg5ZB3P73ofmdSNq5QKWWXIW5pH3WCM8Aew1XHls2I5ccuV6p4YFMTNSAY/dE59fy1vuKMKCQQs4uwSfUjGPbTK0lsWTMk4Zu4PM951si3mS5zkTyY7D++jSxNp7wIhaoZJMFTx8hp7ab8KtzDLcLMgDQN14VOSAcyo7p6lvWe3OtKFEZIBum0dwP85xp3KJsV9vUXEf5OjDxFaXxdycaiNVtBCMHIiRwWPr6wPc6JtUIa9zgmGBEx3EHU9Yrtfx0VDeFxJFoPY9/kdMmgoGNSaDEi49In1m4D0jR38QJPp6e+J1lZ8aS/TrURHGe2lK1MAzwDyO063o7qTnn0/ue2mLgfc6XpXikLBE9u59NDrEWwMiOfb105U24VTiT399I1NoYCqRJxn29+0aqVFhE+B03JdjKd/nqD4h9l0rMxDBYwLef9tdZXoqIUSoEzHc+s60rU4jAJ/pPYafYurkdom92hKJU8xIgK/Vx+6eZ9hqJu6e+85fNKtmZgGBzH9NfQ0WTMEwSAB3Y9ye0e2lU2QjLTJJ49TEepPc/LVTCusUt54cAHJZTEseoAHvxp5PENgcjduJ7ea4/SdLjw+g6gsZDG0L7jnA4jnOhV/sPRI6lDOAfYCe5UfLUWT6uW/HU+FtQC3U3Lg92csMfM6fp75GBsdHgwbSCAfQxwdfMPEPAtxtKLLtajEAqYgG6cmBzx+mjeC+L0tnRFTyEploRrTExyWXn+upv899Kn9c9x3VTySxANrdx6TqdvPD/K6jLKDII7fP66ifaXavuAlfaOvmp6nDqex9xyD89PeB/apbFp7pkWoRDAnpJ9jwdLzD8UZeBUYZPwqRgD+XbXtV38KSp1Bj6ev017T7wulfEq2+rBf4SOkCPhQwCSMT78nVLwbxcqGuRnZ8mATA5JaOeY9vrqb4bTYoSeJEBVmAe4PAzkc6c2FRqFfzqb2lAZY5ESQViAp9T7jXrvp5vC2FDkNVpNb0imTADdoI5HoPYaS3ezFIQrEk3AgRj1hjjT/iX2hZylRyjrny1wrAQOsiMZ4+Wp+53i7l1EEgMAVwLmYTHsPcTz76UFStvsaruB8VMAAvMhQDMljjHtotXeLUByxoUW7mTUJMyYxpvcbRSGoqyImC75bOYUFoFoODHJz2074Z9nlt86owVCCACMBRgMZwDOYAOdFOV1n2N8eFH7ivVEsfu8iALQQJ4102+8JpVeogBpEMO8GRMcj318cfZl7SwYBnCkxkLNoAc4E+3qNdF4R9p6+zKo630YhQDlZgAFybT3kdo1hz/nd2NuH9JmVT8R2pp7gswPQckTmR6DqPPy1oniYDhGiHUFCBlQRz6d++Rq3s/Hdtv0qYbpgMYK/SRyNTPG9hU2VVa6DzqZbKnlZWOnsojROe+L7F4Z5no1t6jLIKMYIE5JOB8Ijj56NXAtgCTmbfiPtH89Q9h43XrPWuLUQGAFwECVFpUkdUk/LjT1f7RLTr0qG7CpUZSL/wk3WyDwJ9DoILc+HRLgA8gSPhBHEe2g01KuHeGXywRwSvaZ4F3HqI1dp0BaM32zaMYxGcdRkHOl/EaIdAlgsb4wcFSwwVE5jVzl+IvH9Tqm+8xRUaF8uQIMz7XfDAmD76P55CKQok5LXSE/kJP6aRXwlsKGEBioAUFuMGOAOfmde222mFYkrIi1iTIGer8IUiYHf5jVZE7VilVuWThQOI55NxOBnsM6xQ3QbpBx78n5fTUilv0JaOqlT5Yyxn1LMYzInnIniNP0N2rDolw3ebjgyPRQIGpxWru0q4yI+eiU3Q9K59T857/PUkZBbNuZHuO0ggADgidFG7FOADBIwo5MfIHAn+fOsrPjWcvqk+0GTzP9tSa3h7eYWEicBeAO4JPJHtp8Vyp6iAYknNozEAxz/bTDVgwiY7Y5/TSlsO5XOb6paRawhMxGCRIhV5JORnU9C4UwxFR2ugnrPrPZQJ/Q66d/ClYgrAEHpjkngn3BGpO+8LN94XiAq8TJIYsBJbj9TrSWM+XGkKO8ggrTHlqwC9UICWgXNy8nn0xqgPEQ79D8EiYPVGDCjkehODI0q1DygSBApEiGGCzxFiD3P6j017w0Wi+TODP42ZpzPAANxj2GncKasNveAcNEkTlRBB6V7SCJPOpnj/AITSqbcrYoA4AHf16cknk5+elTuekhQpDrKk/DPYHu7R7+2sL4iP+8J+74VVyBIBYoMKCeCcxPppSYfbUOtt95taT+Uwqqc4GV6gDGIwZEz20bc+PULQlakpUwrBxPUZyD2Yeo510FDcsJdmlgSLYuJPYHFiWZM5zPpmazJXbrp3UkbqckG3qzNVhEg9MJ6jIA0yV6v2o2+1QEVegm2JDAMBJzz/ANde1N8T8OoVacCmCojKKCeeA7dMyZMczr2lOEp/9LHz/wDauCCygLkiWjMdJ+EEjiMCD7aNSQWEm+2LVB6lAEcsYHHPvoJUE9amIBMDJPt+BSZBxx9DqilNQ1tpZPwR1mApOHICiIE4JEjvrdmDtqb1ixdjESXgQFEcE4B7QOfzOnXoAL0KGqOYBm6xYiSx6AT3Pbt7L/tCQaSC0qbVBE3EsJLVGEdsRMfnpmkoVKiiqrs03OFJtxHlh2xJnkR8XqdBDbDYLVcXFmpUysmZLVIOA56EA5JOMfLTe8L1akllYEBgbgAvVAYkwvIZcDPOprVB5aoEJpgBSZBLEZNswABM3QRPy08m2Rz8asARlM3sqz5d7QqqFFwYAiR6xK9eQxVrMFhVPmGVnLdzL3N0gZ5j9dApbAMEMlizN5Cze1ScExwODkwBGp5eWLMTdUYABZPmZ5GFAQHsByJ76sUKJAf7weZPlIeRagYlU7Zibo7wJ1lbrSRW8B8KTbVI8s1Cwh3RicQJzgR7D012L7hW25p3BOkEeZGADjq47fMa52j4z/8AbFrmSQsNbyGZmEgeoUAAe+uY8G3qVGekCxYAXeYCLgeTbxGeedY5vlt68Knj9OnehZTV2tWfvqctYy8hwokAAYaI9dJr4KG27stT9qVsKwUOQoMiVJ/D6rnnGddD4RukSpTIY0vLLK4X4HDLIuUDnGGxqN419kSa3m+HP5DhodTUCK2CQApQg/XVdrPaesvovs64pIJLq4MU3NX7sn3kx9InPGr+y8XQtVFYC4tYMGyAAsjGAxzzqCm/3FNqqb7aSjW31lAdJtj7wBSCI74j1Gs1vD/N8hqFYjJhGcnbk04FlxlqU8AGR6af/SX2m/zs9Owo7VqlMN0qS0ErBBCkjDfLS+82jKAin+FQAQoQzJICgM35a4f9vrpUWm5elUSXO3Zgg6mKgJJhiBnBtPvq/uftLVWlSpHbsPM/GzqTaAOqAZ940+w6jeIbdUCjAtNzGoQBBGCEXk4wPY6xVqn4hcWtEsVyU5NtMAQfn/bVmpVpVEvZCCIUMpBLPx6do78RqfX2LJfTZWtqm744wq5BeZkcxGcemnOcTeFDp7ky7q9oB4/4hA7wMAKAG7HIPoNN092WJZmYHOHwQFlpCJk59eeOBmXX3+UUFxTpqT91iSBKjAMCffMAkc6PS8VYP5YpxHW9jAYDQL3Mi0CZgzz6adokWKu5UAE/DyqnH/mMyxPt8tE2LEktJ6iCQoYqMnuTHGSY9NQtluBWXzGuKIb1fp5Utm5hdgkY4wBxOjHfcBldZIEsbuppIlQYQmQTJIMkHudT4V51Zp7ks5AMyJAn/mMsMwMfrp5WAzzjnv8Al9NSDupuRetlALtdFpIAEL7SYE+5ycKmrNUiRTijCmLO8ZmSI/T6jU3yqeFtqS1VKAQATgYypHJGdI77wtWikvwT8EEKSTwQvIj1P/Q6bwMrWBgpyXacwAJFxAE9vz1ncblUEqZJIBZYMdhMYHbkjSguOe8Y2zU7grN5jKbSYZrmADWKDFMKB8R4E6HUEqtEN8cxTpweIK3VeT3Yn1Ld+bW0rhiLyrFSQO4JjIAF3bGT8pGdYegKomBlZpq4i09SFrRHEgfU+uL1GJO+3CogC22IAlNR8IJwT/GT6ZzJ4JhSpsxTWnTHBOSwLM7AlgEpSB3BIbE2zkTo1TYsKl9I3ml0oT1FmYZKquFzOefXiTjbbMgNIbzS0AghnLdRLM8FUF0txwIM/Dq/STG0TqhlZrSbQOtmPBYgGxBN8Aj1AjjXtbbFyjClSbpF0hGtCAHLNUabyXIX2n669qbVSPmopFiZVqgwAsX4J4BEKuMdPvxnThVKJtm8i66wBx/Cqu0KLQZMTMr66AemmuCF4x12SZnELcZEc2z748EAVXdgIaaYDXEgBSDIIRYyJ5BB7ka1Qe8LqsoZwesggBxhB0y1zEKJniMdtFrNbEdDEhjJkkODkVDi4gT0rgTHOlqaMURnlwysQ0FuI6ix6YBuUBe57Y00aolWQMHp2h2YhSoCsDdUaT5hM5UAAQBxp6nB8IhqAt5RBuCAdpIQPUNxGAcDudGo7g2FmuZSLVCRkTilSJ5UQxLKoPYYjSO3qTNQXIEAAHUD1TIVnMux9hMA+2j1SlNmJDU2AEKh/D0k2uZd2LFsALM50gWeoUaWYrVaFZsjmGCLgtIEEsIH1Oq9FkJJ+Et1EE2i4AXJ3Yk9pIB7TOkE2r1JWFRrbFtEsiiIhRLPczW3Fp5PcaUo7lqCm8MUBEHs0SVgrLEpzmIJB7jWdmNJddYldURg4gO4WmuBdBFpKglr19PQ/mnV+zDu3nVFhjFkG1oIwMwRFyqcRONA2e9pMzGpUZbzcqQASWWAGCAg4IPUwMek6tbfe0gwZVDECYAVKY5yS7SFXssTjExpKcl4h4Puk28is0sy2RlgADliF/wnEzOn3+3wDItamUqKqh2BIN2CGIC3TEyuugauKhAqorozBwwLhRauC4tBgEiB+Kc5wOd8c+zSikRSIZYBuJCyWOSEUFjxEE4AiedO8dKcsdf4TU86lV3FGpio0ipSIzCgEFGEEgiLW541O2m2DJNKwVWZibFUMQ89T0SYPEkCDzrm/s/4vV8JQq9Nijm4ITZZAtme9xuhSOFHtp4fasbirU8wihSSw4AFQjkj0GY9z+Wo6fVd/il4m9rKm/WmkqFpOVupEjiGx5bCeJUj31sPBiaDws10WEDVQc8i1oFqkAfEBxye7Gz8VZ0cMUrbdmCKhLXPcIEM0KckmZkR7ao1vDnprdtiDORQqEARGRTqj4JjkmDOpvG8TlnJyfiPjG4omRRcdXmmnVQ2KWOResggjAY444nHS+F7ommgeknmuhY2lABcPnwJj30tS8WH/BqKdvU/8DchfLqD1puCFPr0FTzg6geKfZF2JYPU2/TJWo3mbe0EHprDqpjEw4Pzzo8X2fmenZt4eadFegNaohASLmgjrtEMIAGZ/prl6/hDLCLKE5Ksyqp6g11gJPaMkTI7E6p+GbutTSalLOFpokFKgtEEVAYPBPPpq74XVRXJNOx2y0kGDHHHHp9dX6R7chSosKfkl8fApZgKZJllFvJtXMH0GZnTFB3dSgZoJVVMhUgQTbGWJIYSeB7gnVHe+FtczCLqiQAQz+WMyFEWy0xyOPnpRaRpqpAF5IVA5B5AS5aY9JgH0J4uJ088J3y1XxAKzWEtSm52SKYubEEvkg5HTJ6Y0xQ8LZWaSJtuvSIWDcF8xj1RliT3ujjS3h103swwGhq0H7y4DopcoV+IT6rMEGD093M+ZliA33vU8vMBaQFqEwcE4g/unSs/Fbnk1Q3LMCcOUMzl5wes3MFWYiIx/L1NC5DkQJGYutB6ruoLTXGBAMjucQChWFpdgZD/APDi9734QKJRCBm0g47DuSvvTJuKyLf+IxZiGhmikggQAI7SR69TwtG/bGduPMFwCKCTBBn4VhRE8E5iO2t6+6iqKKEzzUcHgf8AKgJJzIBIxoe4YIhd0AEwt0AkwYimvfPGD0wIwQFgyAKRh2l5+6BNs9IUF2UAEwZIIjtowKVEoaYuBpqn4WtX8PcAnMGD7n8wbjbraWItRYtENEAyT5fTOY9e0aDTqwQt9q5LMB5SkzIE/ET1QfaODzja7suxeFW0/dcBS0lS97SzCDiAB1GZ0ssGytKnhKNMoGwABaYtm5VtUAKR8TGckj5axppa9ijAuE5UFgAzSOuowmefeTj0xpzfweP18o/bEJa6SvSWLAOWiQbcBEBYtxIkHkDTdWn5qio0t1G7AcjgHrxTWB7HMRJEAdJlN7PEIq4K398AInQpIwA3qMZOhUd51XEEFz0wfhtItIayMfwgnWqDtUvLKWYVGAeWM9MLnqCqAAJAAJBz6ay1QpczANJDLUYA3MP4zBCnsBOc9tAG55ustMkH4ZyGuNQgu3eAACcek6epNTKIaqgsASgbokSVvd3N4tIBkATzjEhPUFNNUargMJT4kaZMtUe4EAz+D5SONBJJ+EsRUmDHl3CI8wlizMcFfkcRMaxXkAVHdizG0t5gFxBgzVZsJcRkKAeOwnShWSnWSrUYsbQ2ZfIHUl4NpURyB+KPQ6Rr3h1NWVqSVmpuQJSCqspkmMT1AjKkErGM6h7/AG24VWcoyUUNrAk8AjkjqqDuZH14i34b4adwhZkWmrESxYAlR1C0L8JPciDrrBQYUnp1KIqIwPlvRYBhHwyWIacDIJ41Fq5HLDdbdBSpVfvA/JBVYHukBXQehHb6ad2tOkAFp1erzCgBIIJEqGYqoLg2krJAyYPbSr/ZKpUKfd+U7CLXaVkGWIbjq9BxJxGNYreC7qlUpggKkBHUgfCIICM0qxnESDMYzqticpjeb5kBd0Yi9kDECCYIEF6hxHeBEsAPWhsz0qXNzwCV6zFxPIVQoSASFMEhgTEaR2XjgSktIuqOoMrUup5BlZLR1QpngSNUK1OlWADU2Ripct/xFXjkk2BhHr+Ke2laJCe8oo73WgVb1IBi5yZU/FLiQGbMQQDidSqH2QNZi7U6toAYjpEm4m3zGMiM5P8AXF1PAGEOtUPixoFtwkCPu0lVjLAGT68y422qIUW1VCZqMOQqiBaS5YY9AZ9pMmiRw23p1KLq6NUFBRf5dzNTx1R5jQszPHvpvdf9o703VvIbyfMhuomV7hcZIJkdsxq9vfDw0EEhUDKpMS0DlSwm4wPhTuIkATrufCqbsHttZzAIIUzIEXVJaenOFGfQjR4w4e332q2dQU0d6VWlUIlGF1qmckdojJHGdG2vk7VyquaCMP8AguwalEEzTEyJuBkEjBEa4Sr9mDS3NOulJBY5a0lgGKAEmXhiJxhcn1nXR0/tctfcKtVbKSgEXqoa6SbSRzEGBAn6az6rnJ11Pw1GVm21RUYhblADp08E0+3zEHGp+62m4WqCrBabjqEBrSM4aMqcwTDDj5HoePUEo+cCEvPSEyzSeSBJMTn003svHhUIWy1pNyPhgMdUD1mf+upk5Tyu3jfBXc1ixioihJFouSSMCSDxngCfc4jS9KgCcCWtILLJCi4mPu0AmYETJz2BmjVIk2FViVA6fiH4SYJEc/4DqdVrKSRIIJ8wE+ZUJkWsSqwBOAAO311URSj0VWAiutIDIAVJJJZpq1Gu9jxz6HKVNjTpkLBgqsoWALE2ANuSJwIE+oBPBmu8AjhQvpYoVfS2GMmO5HPPqGupMVFEEC0FlZiuZLLeVCzkCV9ziBqkpNKgxhQqtSQQCosphpF9Rsg1BwikT8PrGieTcRgFRgqkKAPwq1Y9TWgBiV7ezYZ3G3UGHQCCLRUYFgQBaq0aYiBORgYHoIS8bQBQrGpDljLmFCsQXYJjt2P4bicSBUTTO3AZ2qLItEUyuAeRearAnkE4Bm7JOZbRQiFhPm4+EYEnE1KhjIglu8/lI2lIobngrRAIeqAT1L0qlJORJEgweBGBpihuy812qgoCSDVECM5p0hMSAVBInHzksEPWCzypV3OXbLwPxTVYWrPAMcqTAyB560Mv3QZVmSv3jAgkBQeFIyZEyZ+RGsqbrpZswwyItEJRXAtkNkckdojHie5CIi3kAk/HCBru601yYEmDGWH0Rtd4VMSSz56m6znOFU2gDA47n5n2ho48u5gloNoBIpK0Y+Zj3jP651SXzmiFrMkt5aDpVbQTJBFwpgCBgc5GM4nQiodgzkEXT2NSB2wPLX3j39tBO8BhRaqqbZURM8sziCcSY9Me+sV3BtQSyEGekgDqILCkDLNAGSTJ0KPgky7BWVIBuaLmt/HUGWj91MC057lhqQg1DIQsAWCkkwswHcwy4EwM/Ua2bbHGXphQAJk1KYJtOFFivUhrbjga0Llqq3sWcZSlarlQBgsw6RI+uATxpxIO43E1JU3MSYtFxzwt7GODPAERyc6D5TlgiA1HA6hBcKxNvV+FQJE5xnkg6dr9ZAm52LliTe5LKAB5YFq849AScY1ndbFad1JSGcBA7E3N2JRETpGZBJJzOdF8ieAfCfHVSo1CpVZUX8QNxZgOJAwuOAPy1f8AC/teiJRphmYXZJyQuSB/nrqRv/DFC9QswAELBAZLkkqkkBY6iT+LgajJtatGtNMC5SSOmJwJhPiIEGJjidZ3Y0mV9m8M+0tzmmwBRlDKcYHuPXVKhuFr3GmwbMNTcSvfjuJ57j218w23je2rimKyrTrE9TcQfUZ576u1qzK9ClRUWhgfNDmTGTf6sfXvpXjL6E5We3R+N/Z+lURadRVtYxZUBdPe1xDUz6ZA9jqJuPsw+0qqdtWNNWYfd1LnpOYIAFQdSz3DY4541a8H+1XmVXplZhrVz6c51WBEFab2MCSAQCJOeD2k9iOdZ2XjfLSWcvTkH+01OhXalu6H7M7ABay5puTnEcDvM9s6LQ8YSrVdkqXUlpEm1gxYx1AzkD++ul3KLWQ066UyMyLb1kjuCJX5/rr599o/+zty5qbQ+Q37oY+U1ubkcfAZ5Vse+nORXiv093SaopFQKXAsW6Ig8wACfedH3G3bhGtN4KsDaAMlsgM5me8SfoDxP+r7igw/a9sabFfLWuIKhbYiRIOczM6ubbx2nSFElyyVbpB4FoiQfczj+2tJ59M/XtUpbUM7U6a2pJLuMljzHSbs3clltj1MlXfUaT4tWMlZUTHwl7QIyBgOZkExxp2tvKNBAjmwMAQJMGDMQIHoTou82svbKsGh+rqXPpTGMTJLYyPowX23g4DKKMBAVkA8Lgx5s9ziE5n8WtvEqaVKqVFVVKDFRTccjgqOcdzOQPXRd0YpwbfMY4vlscAhF9iM9z9Do9Gm1MGCSVMqoAQE5OcdviLcEn2jR/pX4GKzUlJDN1EEqwRApa0WTkn1IEiSfSNeDEiQSSZUwHe6eAJhSv1jEep0nuXKnBAYggKi3sAeWLNAkwRHrAkwZ2NUqkkANkopqMWUdWSq8RE29z30YNM12NKVBZAId8ogYxASYJg8/TnnWaWzX4gFAJJJVTUnAN7O5yLpg8Ge+tPCaRWmSOD8JtAuuPJLEnMzn147a32zoxZrgQDaytcwLKABbEABQY7/AJ8qnBWJWXfoPEFlVgsDkIpJLRcRP9tJU9kWW/hsG8AjCmQl9QyBAE4GBpit4kJkkqGK2gkU+SZbEuew7fSdMVQqg1CJAgm1LpJ7lnPf1Hpo9D2i7nZkBKdIQzECoVPmVFUi1nn4UxESfwkCQBGKlNaQNNaQpljLjLu8AhVJE+WcCoWJ7E8jVZNzZc7Q9YgKUSpJKhyV6EGSAZOcesHS9fYWnywS0hpfCASATefiOAFjOO+Ba9+jPiSN0U+9W5GI8tBbdVbIYszZEktdnFp9ODbcywADK3cTdUIyLmY4EAXesxyQCWGoecF8s3IsiynCpKkQDUPaT+Hsue40JKd34QyrGLraYA4l/wAdxnBMASOI1ScbPu1SmarMpyFin1uSRIBqdzHUcdvy9oNV7wVHXY2LUhGbNxZxzyc4yo74PtOSfpbfx8yrU2uYE5bnAd/lAxTyR75X0OmNopLEgNUI+KmmQ8fgdy0wAJNo7exOlb2VSwgXG2ACqn3Z5F309SdOg0wsEXMbghZQtMDvUhTLFhcO/fUqMbndWlgSroGk2ApTdxgscy4i4YEROta6+XTDGKZYmQYVTDDFoFxAg+xII0HY0DPmMcEkU7sMRE3U6fziOOO+mqG6BdqrcoSKYw75MAsSCFCg89yBpwU1T8ONGnNxWoyhRJFNVBkkAAy5MAkmIj1YaDt3IqS91kC4qwpyR0DqMkmROcxJ76J5BDlqtSGmQoF74Ikhu2Y576d3G2BBmnZcBaGh6uMXnICkk/ISPTVJM1KJLuzlFJ7oQqTGLXKF2IiI7kg6QqbMFAtMg8ea0hEcj1J6nA/Ee8/TWTWe0OKgWoWhHbLQFILBQDBEwD6e+ttz4hTDQUPvUecx+4mOo+/cx20sGo3iPhgdWfy4HC2rakg9TM5z3Efl20P7P+LHZVMqKylejkkd5n/ONWvEapAF4ZvMQXGoRwCStqiIxg8Hn10N/DJE/eFmUSAIUK34B7FSMjgCe+leP6c5fldH4DtqNVCaNZVrF7oukNdkgehyRrpRXp06gVVLARcVIlJxDKec6+Nb/a2satJgnltg05MsM84iYwPbXRfZD7V+fV3C11ArVFuBGJKrx89TfNyn6mx9dUsCbYqAYIBhh34P99LLQME0maQbrYCn3BBhW/TjnXEfZjxi3zF812IUOwbBuMznn011lPxeopC7hVYWhg6GIBMZ/vrK8LPTWc5RaVCnVR7qZScFagNs95U/7ZwTrivtH9j6tPq2wSGwaFQzTI/gf8J9AY9tfR6BWoh6r0PBHIj5aUTbtHSRUp8FT/aP5fkdTLirHzTZ1VL1ksfzXSw0KpmpSxlqZiGAMe8aveC1QlO2nWFWohi1jDOABgDkfXVXceD0qpVqeHSbI+NTx0seQMypx7DUNvBGp/fV3+9ptArKtrFTgCoB+Htd+utpy1jePx0e1VrmYwgmBCywJHdz2GIERrG+rWiSAVCgBqjfI8e8Se/8tKf68ioF6mtIaoe8YMz3Amca940vQCv3qN1XHqKjnC8Yzp558lb48NKTGtDFbkAJYXWUweQFVgPMECZOJPz0Oh1sr22t+JEUGQOAanGcH6+86232wwvNSkVU9bEZMiMDEzx2k/TO5YEkkvaCAYhUwY7dR9Y/vpkF5NzBeqmXUsZuqOscAEzaeo8949xo/iG46kpSYGYLW3Y4hBPaTjv+e5qAI8M1SQTCwqiRxfzGefXU7ZUpdnFw9AnGMG6qwzjGODpz6Vv4f2wNNY4McdNNfaWMsQCY/wAyWmVqW1DawHHxPJA5Fxtx2+fOdIky0Mi9QloBqMFiBiMHkfSY0fdOrWgkFEAXrJMkHpWxecgTPEaVhytxuQSKryCc01LEQDKmFXu0xPpJ0csacwCtR2AYi1RkCILEtmI9eTGlaO7K0wzqbFUkibQWzEHkgxAGh7GupQsZBfsiEnHAub5QOIB/JYeqO5QABAAQT1L1PAPeALRnGfnpXxHbWoPhYkwBUfAMFSLEFpgYGO+mkrm01HgnuMuQR/CIAj660rOQTaDHcLapIYBhzkEnnjGlDqZX2il1Dm0qCJboTsJCAdU9j2ED317VDduVWUt81ibntNQxJ9hA7Zj21nVFkfH6EM45K4AlQWgEnFPAE55OBOs1ZqOwJOZmxb2CjIGMKMDg/PnRQWtVUWEXBJMBywzcxgn5DHProI3IRCisMDMdIyOJ5aP5jQZraXVX8uiYvwyk3FUVczUOFAAOPXjnVHb0i4Vaa2qsoVSBAwbmqEwZ5/LSe1oGnTZBmoc1ACFQCOkcy3Mn6aMkQyhyx4NnSoWQYA9zB/204mnKbfeeUcIA0okTE4VqnYmAT34+WjjxAVF6gahUkKlPAOVgFzBg59DqPXwCg6iJGCABOee/efr6aY2yqWLkvWVZMr0i4ASY4Aifz0yWnovQS+5L3YXIguIy0gA5tHHpjQaNYqzExZkwpuqFyOJIOVJk9saWoO1+UsDQqqDGG5Nx9BJ7Z0wa6ljSBKU6YgWxc10YLD96OflnVEF4ZsCjB3sRgXKtVN0wBOM/T9NH8Sp3VPLXJcKQ1QlQMAdMDAxkYxjW6UnXqVVpllKpcb3gZBA78/ppyrAwysrVKf3lRiGIQRJgnBMfy0aRSogqhpBdZhDTEFmE9ccGDiZ7cag7/wAGp0vihScgiWaTBzA9/wCWuo8NouHCifKtwICKIBwO/pn1PtoJqqzmOqDCqFkGOMkenc++jJS2xx228Zq02VnUuiiwtwWB7HuddDu/tyWajSpQVTqLthrT+AzzH9Brbwvw5WqzhSk3KAWYz+H0BOpPiXgAdi1KEtMMCSWunP0AjU2Vex9MXxYUadEo8o56T+LIJj31V8M8VGDUAps8wfwt/wAw7Hvr5Cn2jrUqC0qtNiiOGRsgyD/112Wx+0yOlLzLZcSCTiAe/wAtReE5RU53jXc/soqMZFrchhH8+/10t4rvFo0y1c9EhPMEypOOr0BPfSG03lWlTuEVA1TABxaT69o9dPLvvMQ3gWNgggGe0HsR76xvGxtOUqBV8LO3bz9uL6bNLoOIPMDsBMwPy1Yp1FqU2hbBlYAyCPQazW8cppYikoGaDCyB2HtBONKVfEGJAVRDMQ9p7AgTP4ZH8jq5v6i4wEtBJbC8M5OSAMx/X399K0qPU1VhcB8Jfi4TBC8AD8/y0Zq5Vwtohmtzl1B7xx7n6aPWoqot6bYyW9vRe5Oq1OJFTdXNhjPMthIMnCiCW4+kHTdYgICQxRRlYtX3+ZOh0dmULtHMQWALTjAXtpaopZyxlkWGlzC3cf8AtmNX4qPTDsSBSpMDVqmXVMDgSCeYAPr27aLWgstKi3HISCDxdcxyJmPfS9VQ1Nqz5Y/ARKoq83DgyTie+tVVggtFzkdFkogUj97uZxpkYO3L5lQEbpt6zj37Exbn30emzVCZtWJWHMg+9g5jH56ClS2mEUqrAi9aXc95PYACNHcqIcFZ7hckzwC3fkE6Rsvu2BiGcQLlxTXOAsnJ9ceumNnVVlV4VW4lFksRjBYfQe2pe7OYdeo8s5kgRyAMEAca2WBasl0gWs3SogHgDJOdLPA7KXmXXF4KzwWumP4V459+NZ0nV3QC2ybU4tFuT2nvjXtE42n2x8v8yHlpJBxe1zgQVhQOnW2x2PNZlhVHQXJJZ/UAdhzHy17w/Yea7BFtVVuYKQWt9bjEDtqjtN2ruLYpoostX4uDAyI9ye86fs/QNOmzLUqMpNww9Qjg8G0cTIx6a1pVQyg1CvSYz0rGOVGT+Xc+mtakVMqAAuOsksT/AMo9tDd2BUsxAPJIlgBjpXtOR+en6T7NptvOqysBmYgliAqJgSFOfz99Hq01tFMVAFN0dlABxcefeNaU18qkHFKWNQAtUjA9APTgzoQp3hrgOkk3cKCeLfWTHb00QH6dO8eVUMsAAhViFQRMk+88n20RtsiLaSD0gEx6HEN3+o4+WgUgYLMTUPlmQD08gc9/89NZ3JBmGEKQXVVmCcRge38/XVRNN+F7WrJqq4RVBNQmL4jC+mTwBrC7h2DK4BB+Ivz2ELnIE8epHppaqUNyQQCZkn4mJ/O0Afn2054dRK03DKWKAMCTjOQPUep450EoVn6QgmpU73GAvEYPMR/PS1eo4DUqZLjGEGRPIv8ATvjOt9usUzUZQXeejPccD5Yz8tbICoLmFAAAVRHV3JYfFg6ACax28U6brb+MostPfPtx20/tNiQfLpujTliR12kTx6tn8tC2FSmVqVBLdgoHrwPmTMx66IH8rAxUqR5gwPkoI47CPTQYHi/hnmqajL0xatx7TiF7nXL+L/ZhlWSbRPxE8z2VR6cR667DZbsmASQVIBJy05IhYiB350nud2jmVkpRNxY5Zj2AB4k50rBKX+zn2hr7dloVF8xCloVeYJ5j11Y2vjlNKiBWZVgpZU5yfi+nGkfD6a3XO5DsIIXLG7OT8+2vf6clSqiMpDYLLEsyiT1N2J9NLrFdrVnxbZIgB7AXAAmLuQcH561RA6sLj19RSmDMD1J5n+mlq33kPxxTtHYHBn6f100SwtpznuqyIQcZ7eufXR+F+g0K8XsSFF0BAZIPAE9iYGNYp+J+ZUNIKYSCxI6ixI6RzaBE6D4krKbbu91lMC7kQLjjEaJstsaCVHZlVnMiMkk9j6nOiyCVYar0BvhIMCTksTxGo/jm9UWU+ph3Y8dyT6THbQ9rU8tnfNoBaajcscsQvaJjWm3d6xYVqPxAGk0QADyTqZMVumNhuU3KBg0gfv8AZRwAox21vuYq9RLH0jpUAcdJ4gfrpTwTwGttnqIaQai/4u4J7rHbOrnjlBFoiMkwpZsD9NEvkrx8J3hilxKpcRaP3UwP/d66dNYMCFxaT8A78kzHvoH7VCKiFmI4jpHOTPeNavubhbb1SCQuBb7n1Jzp+x6a06nlqcWkjv1MB/mTo+1pKgNR1gwBLmSZ9B2+WpLUXfBYC45VOQAeJ7YGqW43lowqhYhJ6mJ4wPXTsKVruKqzNW3ykMKz4DMw4jvAzr2p7bQswSo4WmgmWySxwcfXnXtLDlfTB9mdoAQNrQg8jykzHr051lPs1tQIG1oAegpJ/wDHVLXtc7a6WRMT7M7QAgbWgAckCkgB+Yt1n/6a2v8A+rQ//knb/wAuqWvaO1GROf7N7VudtQPzpJ/bWH+zO1PO1oHvmkn/AMdUte0dr9HWfE9vs/tjg7ej6f8ADT+2taf2b2qzbtqAnmKSCfnjVLXtHa/R1nxz3ilDYbdl83b0QSDafJQ8ETmO0g6Wqb/w83BqCdJ6waK4N1ucc3QvzI101Xbq3xKrRxIB5+etTs0z0LnnpGcznHrnR2v0dZ8QK+52Qpo/kUyrhgp8pQOnEEkYk4A79hrRvFNoaRLbcYEmmaacwxj0/CddAfDqRj7tMcdIx2xjXj4fTJBNNJEwbR3we2jtR1nxCXxHaKSDtwpBb/ulMBQOo2zAkx9PTOtW3+zVv/xlBkMSaSAgFGe+DkgAZI7mOdXv9Npf+EmOOhfQL6egA+QA1k7CnM+WkmM2ienjMdu2jtR1nxBPiO0RTbt1FkXjy1Flz25icmCcTMe40RxsUVW/Z6dtRDVJFFPhWOphH8Q9TnjnVlPDaQiKSC0QsKMCZgYxnPz1k7CnIPlpIJI6RgkQTxzGjtfo6z4gHfbJcfswkTIFFMGKkg9pik/GMe+rNPZUJBFKnLifgEkCOce4/PRk2FMAAU0AGAAoj8Xt/E3/AKj66OFjjR2o6xz3idOjtzA2tErY7mAoICCSbbIiSom78XtoZ8RpJdO1QQtUsQFgmkyraDaCQbgZIEfnHRtRUmSoJgiSOxiR8jAx7aB/pVHB8qn0iB0LgZwMYGT+ejtR1nxzr7mgvxbSgB1hvhkGm3lkiaYBBZkUEkfHkCDrOx8WoVLAm2pAMikYAW5qfmBA3l24EiZBwcY101LaosWoqwIEACATMCOBPbWh8Ppnmmnw2fCPh/d449uNHa/R1nxM8N8L21anedrRBJYMDTU5V2UzKg8rOQD6gHVP/T6f/hp/6R247aLSoqoCqAoHAAgD6DW+jaMgX7KkRYsfIa0qeHUmiaaGOJUH+mmNe0bRkKHwijIPk05GB0L/AG15vCaJ5o0z/wCRf7ab17R2o6z4TTwegBAo0wPQIv8AbWB4LQx9xSxx92uPljTuvaO1HWfCieEURMUaYnmEXP6axpzXtG0ZH//Z"/>
          <p:cNvSpPr>
            <a:spLocks noChangeAspect="1" noChangeArrowheads="1"/>
          </p:cNvSpPr>
          <p:nvPr/>
        </p:nvSpPr>
        <p:spPr bwMode="auto">
          <a:xfrm>
            <a:off x="63500" y="-939800"/>
            <a:ext cx="2352675" cy="1943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990600"/>
            <a:ext cx="2352381" cy="194285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15. brute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Broot</a:t>
            </a:r>
            <a:endParaRPr lang="en-US" dirty="0" smtClean="0"/>
          </a:p>
          <a:p>
            <a:r>
              <a:rPr lang="en-US" dirty="0" smtClean="0"/>
              <a:t>Noun</a:t>
            </a:r>
          </a:p>
          <a:p>
            <a:r>
              <a:rPr lang="en-US" dirty="0" smtClean="0"/>
              <a:t>A nonhuman creature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Some call Bigfoot a </a:t>
            </a:r>
            <a:r>
              <a:rPr lang="en-US" u="sng" dirty="0" smtClean="0"/>
              <a:t>brute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u="sng" dirty="0" smtClean="0"/>
              <a:t>brute</a:t>
            </a:r>
            <a:r>
              <a:rPr lang="en-US" dirty="0" smtClean="0"/>
              <a:t> tore through the village.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Many stories involve a </a:t>
            </a:r>
            <a:r>
              <a:rPr lang="en-US" u="sng" dirty="0" smtClean="0"/>
              <a:t>brute</a:t>
            </a:r>
            <a:r>
              <a:rPr lang="en-US" dirty="0" smtClean="0"/>
              <a:t> being the villain. </a:t>
            </a:r>
            <a:endParaRPr lang="en-US" dirty="0"/>
          </a:p>
        </p:txBody>
      </p:sp>
      <p:sp>
        <p:nvSpPr>
          <p:cNvPr id="4098" name="AutoShape 2" descr="data:image/jpg;base64,/9j/4AAQSkZJRgABAQAAAQABAAD/2wCEAAkGBhMSEBUTExIWFRUVFxQVGBYYFxgXGhgYGRgVFxsWGBgXGycgFxkjGhYXIC8gJCcpLDAtGB4xNTAqNSYrLikBCQoKDgwOGA8PGiwkHyQsKSw1KSksLCwsLCkpLCwsLCwpLCwsLCwsLCksKSwsLCwsKSwsLCwpLCwsLCksLCwsLP/AABEIAO0A1QMBIgACEQEDEQH/xAAcAAEAAgMBAQEAAAAAAAAAAAAABgcEBQgDAgH/xABDEAABAwIDBAgDBQYEBgMAAAABAAIRAyEEEjEFBkFRBxMiMmFxgZGhscEUI0LR8FJicoKS4SQzc6IVY7KzwvEIQ6P/xAAYAQEAAwEAAAAAAAAAAAAAAAAAAQIDBP/EACMRAQEAAgICAQQDAAAAAAAAAAABAhESIQMxQRMiMmFRgbH/2gAMAwEAAhEDEQA/ALxREQEREBERAREQEREBQ7fvf12z3U2CgXdYCRUcYYCDBEC7iJBItY6qYrR75btNx2EfRMB/epuP4XiYPkbg+BKmCGbjdJFavjTRxTmxVtTDWhoa8aNHEhwkXJuBzVnrmGjSqU6uQgtq0jEaODmHh+8CPhbxme3OkOvisO1h+7AEVMhI6xxIAmNGxmOWbnyWtw5dxNml1r5q1A1pc4gAAkk2AAuSTwCoTF7UfhnkUqr21KbmtzAm4LWkg3uLkX5LI2zv/iquFFCo4Fuj3AQ+oJkNcfCwMATx4zb6F3pTfTK3k6TMV9odWw9U06Q7LGQ0hwE9tzXDvON+BAgcFJ+jnpExOPqmlUoMhjczqrCWgcGy0zJJ5EaE8FULqb8Q9tNgLnOIa1rbkk2HmV0DuPuq3AYRtKxqO7dVw4vI0B/ZaLDynip80xnox38pCiIuZYREQEREBERAREQEREBERAREQEREBEXhUxtNpymowHkXAH2JQe6L4p12u7rgfIg/JR3eva2LaRRweHe9zh2qtmtYOTS6A559h5qZN0Vz0y4OizFtqUnDrXN+9Y3UOEBjjGhI4a9kHiozunU6/E02uALXVGh02BIJJPhafWY8M/eTdTFUnt+0NDTVL35i8Oki5zOmM3G548V67qbOZUr08M+zcxGYRpe1rGTxXRjLvqoyykx7ajeOiaWOqy7MQXNl0GSDbw5LRVcYc0EknjP0Ul3ww7W4w02EuA7MkyYHifILXDY7XAkOgjgXDk42BiT2TzNwOK1zmcrPGyyLC6HMDhhUe9x/xMHq2kQMnFzObuB4geBKttUds3cDaNSlSq0Qxlg9jzUyuHEOECRzVobqY7GlvVY6hlqNFqzHMdTqRzDTLHegB4Roufyyb3KvikKL8c4ASTAFyUBWKz9REQEREBERAREQEREBERAREQERQHf7pIbhi7DUDNcQHECchcAQGiLvIIOhAnjopktuoNL0h9I9ZtZ+Gwr8jWdh9RvfL/xBrj3Wt0kCZDriL1fVoOzF75JMkucZJPMk3JUmduzWo0m1qzIzNzFt3OaJgZjoCTwmdfGIxtHHZ3G0AcP1xXZMMcYymfK9PjZ+8VXDVm1aDyx7DaPxD9lw4tPIrpZu9OG+zNxLqzG03Ma+S4SMwBDYFy6+guuWqmGNuRuF51aUdr4hYZz5aRanSD0q08Sz7PQw5czM09dUBBBHGm0eE3J0JEKCnbZpOD2AudNu0WxHHswePNe2wsKa7JJHYBEaSSNf1+ytbiKUTI10Pgp1cZuH25bj5xe23VKud7ACeALtDykn5rdbEr0316TalTIx76YdN4a5wBM8DBPktB1TIk3I4E/RebnzdVmeV9nGOuqdMNAaBAAAAHACwC+lz5svpn2hSaKZdSqxbNVYS6LRdjmzbiZPisxvTjjwMxp4YzoMj4HtVlZXpLC6WN9K+Jr1cK9rqNKk4sFM6uI0qPizgRBAuII1mU6POk6vhGMoumtSHZyE3bGnVuvA07Jt5aqMb5b1v2lUZVfRZTrNbkcacgVG95stcTBEuEyZkaQtJs6qWlzxaB8Vpjreh0z0Xvqv2eK1b/Nr1a1V3C5eWj0hgUtWq3VwRpYHD0zq2jTDv4soLj/UStqqX2CIigEREBERAREQEREBERBq9v7eZhaYc4ZnOMNbMSfE8BpwOogGVBMftEVW9dj8IRklzMTR+7q0xwiT2heIJIP7JlbDpCqso4vC169UdUSWCnBkEdp1S2re6DpHZ1lRzpA3j+0kdWScPT0iMr6g/GebRMDxBXV4sMbj+/8AGeVu9NJj98XvplsROYRqC2bWgDNGoiJmLaRGrghOYmxvl+kr5rVnNqHzuNQf1zXzUfIs+DfsOuItx15qcvLfWS0wmP4vyoyQI4QQORWLi7N8Z+Fh9VkU8bA7t9PCFi0XGpVFrZhMfsgyVnnnLNRMjd7N2RUa3skhxHaA0IP4TzvYeJXnj6WQEOaWOGjQDF4MyStmzaTmVhoDTIIH7w4mNSD8lucZlqsblAeQBM9qTAzEZpyiZMeOgmBph4rrSN9q+f2uF/L8l5ZCDEX5KQ7Sw1IRDQ05bgGLz+S88HQZN+Srl47FttMME8AuXlia8iOAF/y+Sl+18VTFMNY0ZReSAHElrcwJGrQQY8/FRM0B1hkiAZgmJ5DxWHDtG37haBiSAXG/kOS98dSDaURckD6n4BZFCmdTxX1WZJaTfKZA4G0EH0XTMdRVdHQrt7rsD1DjLqBgf6bpLfYhw8oVhrnrop2w6hj6Y/DUPUuHg8gNPo4NPuuhVz5zVWgiIqJEREBERAREQEREBazePbrMJh31nloIBDGkxnfBysHmfYSdAtbv3vFXwdBtSjTa8l+Ul0lrREgEAg9qInh6qmNrbRrY53WV3lzmmcujWtgaN/D5DWCtMMOQyd9d7HY2pSNVrRkpwMklpLoLnX7p0EGYLdVGH1C0wXdmba2nwWz2jhbNcQ8MNm5i2Z/hEcje2i0tWnEguPqCfYrS4XG7xOTZu2KXAOY4VAf2b+kcFcO4vRpRoUC7FUadStVHaa9rXim3gwSDe8kjy4LS9GnRY+jUZisRUpvblbUpU2EuGZwBFRxIEwLgCRMHgFa6pnny60jTlrpB2F9j2lVwzBlpkh9PU9ioJAk3MHM2f3V5bHwvVta7KHPs4gmJgns/Iqxf/kNsKW4bGNF2k0HnwMvYfIEVB/MFXzngNnMOccljuyyxadsipWa8zBaRqDr/AHWx2Xicjg4cP0R7KMurGZm3PwWZhax4mGgSefkPHgPfmu7x+Xd2rlNNjtWs0vhokHMfIWAOnh8Vh0Wg3X0KjnU3ONs+VwHg2Q0evD/0sKricunHRaW97Vl2+sXWkwtk3cSu/Z9THiOrZq0hwfALQXtGWHNAOs2yu4hR7roJA715PK3DkdV083Yja+zG4V8htTDspEtMEA0wJH5ac7Lj8mUvSzl/AUS5xc0w0fE+S2WGdIIm/EQ2/IzE/HVZG0tnuwNV+GrEZ6Ry2GoNw4DkQZB8VrPtLc+ZsjXVbY3HGTtHdqWdH0f8Uw55PAI4TBAPxXRK526L8Zh/+JUmVi8Oe4dW4EAdY2XBrwQSQ6IEReBxt0SsfLe0wREWSRERAREQEREBERBHekJ0bLxZiYpOI8DwPmDB9FRWHqh7c0mWlrQ1upb2i58eHPm4eK6SxWGbUY5jxLXtc1w5tcII9iubNrbNfhcW+jJhji2RqQJaD5kQf5gtvFR+bQq02Au7rXyWNJl4E2cQBfuxMAFaKtjAYlji3gSI9oUmfsNhpda/vkOInuhrMs5QbBrQWgc7COes2ZgDiarshhrezLjNjN7W9AAtc/tm6rLv0vnow2p1+zKBMzTBpEH9ww3z7GU+qlSgnRntDD0cMMKagFYPeSDYOJNspOvZDba2U7XLVmg372D9s2diKES5zC5n+ozts/3NA9SuZ+uloM2sfgry6dKrxs1jW1TTD8RTY8gkAtLKstdGrZAtpYKk6+yDSaAKjKgIkFpB9LHVNWza2N1dMWpUym2hXrQqy2Dwt6HT2Me6wnHh4r0wzocBzt7hTjdVa9pG7EGpqMoDT5cTPgBIHgBbRaLGV4FtZ7P5rPZXIa4AagT5arS4qr2jGgt+vWV0+bLpjhO2/wBwN2TjsfSoQerHbqn/AJbYzf1GGfzeC6ka2BAXMXRZi6zNqYfqnub1jwx4Gjqd3Oa4aEQ301ELp5cti9Rbfbo/w+0WEvblrtaRTqgkEakNdHeZJ0I4mIXMmLq5XmnlAIJa6+aCDB7QsYI1C6x3m2mcPg8RXGtKlUeOPaDSR8YXI1GpBIOW5GokiLa/NQhmYLGGniKdRhg0znaR+2Jym/jC6V6Pt+27Toud1fV1KZaHtnMLzDmmBYlrrcI4rmIST2Wi0XAP1Vz9Aln4oTcsoOI8Q6sD8x7rWzpC4URFkkREQEREBERAREQFBOlLd1jsM7FsY0VqUEujvMPYJdGpbIcP4VO14Y/BNrUn0n3bUa5jvJwIPwKmXV2Oa9u41xpsY2HGoAAAZyszWpxwc4hp8BC3+6eyGM+4Lm9c6XyO8XgjsgnQAE24rH3i3Wq4DFUmPbnblq9XUA70EEO49oAtBbw4TqcPa76eRlVtVpc48D2pm4MaQeav5srnkYyRkY/bjmVHuaAW6FpHG8g8wrO6Kd6XYqhUpOkmgWDMZ7rw6G3JJgtcJ5RyVI9bnHZAvIBPHhpwHqrG6Ece77ViaTgBNKmbf8p5afX70KLjJOkb233Tvhy7ZBIE5K1Fx8BJbJ9XAeq58wlQAzBP0Ku/p+3kyYWnhGO7VVwfUg6U2GQD5vyn+QqiA9Vl0s3WBwXX1MrCLwSJ05+P1X5j8D1T4185+oB+CxN38WKdcF3dJh0W7JIn4Lc4ujLA8i3DxNz+Xw5rXHGXFMvbAOLdEBrb3kzI8dVjYnBgRBm0k8F+1X3X6a3Zv7eKrv4p1Ew6HcLm2tQPBgqu/wDze3/yXRy5b3E3g+ybQoYio13VsLw5rRfK9jmEgGJMkH0XTWzdpU8RSbWovD6bxLXD5Eagg2INwQq5KvrH4NtalUpP7tRjmO8nAtPwK5KxezHUKz6L2guY9zHTOrSQTbS7V1ziMQ2mwve4Na0EknQAcVQe+Wym4vaNWvhw4U3lpJe0sBcGhroBEwYmSBqVURGl/luAAGWDa0ydL34yrD6E65OOeMsTh3zEAGKtODA0uT7qO7Zw7oe3qqdKwc0d4OFmnIfwwYMET2tVvOhTHBu0HsfZ76LwJ1kOY7KPDK2f5V1Z/irF4oiLlWEREBERAREQEREBERBj4zZ1OrHWMa/LJEiYkFpjlYkLnvf7Ygo7UqMaR1eZjhMwJptOUjS0zPl4q0d7OlmhhMwps68tkGHZGyOAdlMxxIVPbw7XqY+tUrZAw1ocROfI0ANABgQIbc2nyUwY76zSZaLSMoiLCALcNFk7u7xVMJXqVmWc9lVovYF7dR5ODTHHKsVtPsDyHyWJVpnhf+y149KysTF9qQeM/n8j8Fqg2DC35aHMyu11aeR5eR/I8502IpkOuP7queN9ryvGmY0WbTqutfhp7aLEDbmBzWZSYZBPIfX8kg2Ox9362MrNo0GZnuk8g1o1c4nQC1/qVLNpbk/ZaRZ3njvO5+A5BSPob27g6NCt1j2U6wMuc5wl1MC2XwF7CZJ8l975b64WqT1TXuPFxGRvx7R/pXT4eMyvKf2wyyy30qmrQINtOM8FY3Q5vR1OJOGe77vEd29m1QLf1C3mGqC4vH0iScpM8rD4mfgv3AYtoe2GlhkEOzd0i4IgSCDxkwq5SWWbaV0Vt/YtTFVG0y8soNGYkd51STlibQ2Abjj7ROps+vRq9RVfTqUgC41AIM3AaWycr7Am/K/BbHbNbGOwVHG0XHOKbHVaMuLXNi9RjWnUA5o4iOIvXO2N6cS+QK+GgzBFRr/OBEgnx+K4svemkYu+ePY2tTZq1jix0cQ8SQPLKD5qY9EW6tCq12KqMJq0axZTcHvbADQdGkB3e4yq62BuvicfimUWNzZHipXqHNlYDoHOdckgmGi5nzI6J3c3ep4KgKVOTcuc46ueQAXHloLDktZlrDSl9toiIqJEREBERAREQEREBR7ffa/UYazspqODCeTT3j7CPVSFV1v/AF3OxAZ+ED4wD/5IK7xuyn4moKNLM/M7KJtmJNvJsX5ASSTosXfLdB2za4p9ZLDTbVc8WMXaWxyztIHgW8irH6P8M040ki7ab3N85Y0nzhxHqon06Y8DHNYdDTpAj90Oe75uHsrY3ZUJ2TjxU7NWsaTe1Aa0El2U5BLiBEwCSREzGseGF2m4uFz2e6eQ8PWV9bbOFcyl1GYOLQKgOUAOBIMASSCIMmND6S/eXcGng8FhK7Osz12t60PjsE02vytAaIAObWTZa+rIhrKjKJp9YGXFm3sT/DFr8Fq8Y3rO9c/LlHKFjNqkWH9vNfbMaB3mnzF49Frc+XsmMjEfs/L3jYSZA1ty4FZu7uxamKqOa2ZFKrUJiwbSpudbzIa3zcm0cc00y1sydbcNVeWFa7Bbsyyz2YIvEiYfUYXmx17T1hnqXUTtz1hsYGtBaO2eJ0A4Ecz4nT5b1mJpnDtAPbIl3Ek8yeCjtKg48DP0WWzZVQ3ykeYI+i0wysZ2PqqvSi3S95XtS2eQO3VaPMtn4ulZdDDiWhrswJjhHpCtIta6V3fdOEoHnRpH/Y1eh2NQzip1FLOLh/VtzA8w6JCxt1HTgMN/oUfgxoW1XLfazzpYdrZytDcxzOgAS6AMxjUwBfwC9ERQCIiAiIgIiICIiAiIgKC79bLeagcBIdceYABaPQA+6nS86+Ha9uVzQ4HgRKiiutwhGNg69VUH+6mfovjpf6PK2ONOvh2h1Sm1zHtkBzmzLcs2JBL7EjUKe4bYtOm8ObIifis9TOk1zvud0Z4ltajiMTQyUWV6LXNqy1z81RrAAyJyy4TMAjSVd+9O7FPHUOqeS0hwexw1a4AiY42JXvt9v3TfCthT7Yiifotkp2hy/vLsV+FxNShWEPaZDhAD2Hu1GzwI+MjUFaQsPj7Ky9+tufbXdS7COfWw9TEMNRmpYHkNAAOhaJMzBAjUhQsYPDtN3Pa7i0i/lotLllPcTNMHZ+CfUqNYwS5xhokCSfMwuo9m4P8AwlKlVYD91TY9jgHCQwAgi4N1zFi3MMhggH4+ZKv7ooqF2yMMXEk/eiSSTArVABfgAAPRVyyt9o0oXe/Z76GPxVGXhrKtTIATAa45mDyyOatIcO7kT6FXx0sbttyHEhvZqQytAvIgMeDwPZDf6VSpwbza4HKT+iqd1PUYhZfTnwW23eJL8vi1wnSxAPzC/dnNe0gaj3Hsr93N3YpDZ1NlVjKgqTWNgQC+CIPMNgEjxWmP2XaLdzTaboMLcBhw4QRTaPhb0iFuF+AL9VKCIigEREBERAREQEREBERAREQEREHlicMHtyu0lp9WkOHxAXqiIKC3gd/isQ5ry1xrVRa0gvfqZ8hpx8FrWbEbkNSo5o8zczN/gv3fCi+hiq1N/fFR58w45mu8i1wK07cRDrgey65VbGQ3BGoCGNhok5nQ3NA1E8LWGplXn0W0suyqDTqDW/71Q/VUo/aBYMwMEgj0Igj1BhWp0M0an2SrUeTlfV7DToMrRLgPGQP5Qs/LjrsxrB6Xd5QHMwg0GWrUvx7WVh/6v6VCMZiqT6TXAU2uLnlwaHBw7kZibEWMRpedQpD0sbEz7RDmkS+ixzhrcF7Z8Ja1vsq0ZWEHtH2Kp3qJsSnAGmKNTuZoaRIcXd4TlIs22s6hWf0U7d63DOoOPaons+LHEn4OkerVSNDFNDS0PJm2hVx9EeysMKJrsqdZWIyPFwKQdDskHvEloJdzFogzN1pCxERFksIiICIiAiIgIiICIiAiIgIiICIiAiIgp/ptwbevo1Gt7eQh/lJLPX/Mv5KsWPBJmwi5P61Vzb6bu18VjurY2M7JDnTkDA3KSSOIcdImSOF1qcD0J1WNc59Wi94uxvbyTGrjFo5Qfz0wz1Fv0rCnWJMcRf8AXir/AOjLYlXDYH79xzVXGtkP/wBYcGgNveYEkcCY4GY1u10NmnjG4nEPYWMh3UgF2aoOLjYBsgHKAVNN/Nr/AGbZ2IqTDshY3+KpDB7F0+ipcrl7V0rfHbSGJ2iaojK4siDPZAETyMAEjgSVB9993jg8UW/gf94w/uk6eYNln7u44NeHHRtz5C69d4q7sZd5PE0wb5AYt6kXXZMJl45/LLLfP9IZSf2la/Q/iyzFlvCo0tNwLiXAxx0ItpJVUCiQ7KbHn+uCmO4e0Orx+HJt97Tb/Uch/wCpYydVpXRqIiwSIiICIiAiIgIiICIiAiIgIiICIiAiIgIiICgfTPQLtm24VqR+Dx8yFPEQjl3C03U7FrhmHEEW04/NZtTGNIAaYcI/R8fmrO6aMEOooYgd5lQ0iI7zajSSD5GmCPMqnauHqOMNeI1uB7Axp4LfHzzHo477eGJu85tPD0KzqdJ1NzKx7JDw6IPAhwPwWCMQ6mSXRm5gNOnpZdO4PYWGFJjRRpuaA0jM1rjzBJcLnjKfVhY2LHggEaG49V9L8a0AAAQBYAcF+rAEREBERAREQEREBERAREQEREBERAREQEREBERBAOmau0YKk0kS6uyBzhlST5CR7qmqtLMDHsCrQ6T6znYxrbkMpNIH8TnZo5Ew2/gFDsHh2vGUFk8Q4CfeFSrxH34kMbGWSdZt6LorcvajcRgMPUa4O+6Y10cHtaGuaeRDgVS9bYbgMwaw+PHT52PstruPvFUwdRxDS6k4/eMHIWztv3x8RbkRMpYu5F50K7Xta9plrgHA8wRIPsvRWUEREBERAREQEREBERAREQEREBERAREQEREBERBXm+WDcdoADV9EEeGUvB4/qVXO8A+zV2uHas6Y0MPc2L+Sv7HbNZVLSZDmTlcIkTYi4NjAt4DktHh+jzC9Y6pWb15JkdYAQ25JgCxkniFlxy5b+GnKcdfKpNh7UJY7O4n6WcB5a/FbHYWyi9oEkAk6GOFr+jldGH2ZSptLWUqbQdQ1jQD5gC6xqm7tAnM2mKbtZYA3nwFjqeHFTcbrpEy77azcHEk4U0nGTQeadzJykB7Z8g7L/KpKsDY2x2YankYSZc5xc6JJPOBwED0Werz0rfYiIpQIiICIiAiIg//Z"/>
          <p:cNvSpPr>
            <a:spLocks noChangeAspect="1" noChangeArrowheads="1"/>
          </p:cNvSpPr>
          <p:nvPr/>
        </p:nvSpPr>
        <p:spPr bwMode="auto">
          <a:xfrm>
            <a:off x="63500" y="-1092200"/>
            <a:ext cx="2028825" cy="2257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data:image/jpg;base64,/9j/4AAQSkZJRgABAQAAAQABAAD/2wCEAAkGBhMSEBUTExIWFRUVFxQVGBYYFxgXGhgYGRgVFxsWGBgXGycgFxkjGhYXIC8gJCcpLDAtGB4xNTAqNSYrLikBCQoKDgwOGA8PGiwkHyQsKSw1KSksLCwsLCkpLCwsLCwpLCwsLCwsLCksKSwsLCwsKSwsLCwpLCwsLCksLCwsLP/AABEIAO0A1QMBIgACEQEDEQH/xAAcAAEAAgMBAQEAAAAAAAAAAAAABgcEBQgDAgH/xABDEAABAwIDBAgDBQYEBgMAAAABAAIRAyEEEjEFBkFRBxMiMmFxgZGhscEUI0LR8FJicoKS4SQzc6IVY7KzwvEIQ6P/xAAYAQEAAwEAAAAAAAAAAAAAAAAAAQIDBP/EACMRAQEAAgICAQQDAAAAAAAAAAABAhESIQMxQRMiMmFRgbH/2gAMAwEAAhEDEQA/ALxREQEREBERAREQEREBQ7fvf12z3U2CgXdYCRUcYYCDBEC7iJBItY6qYrR75btNx2EfRMB/epuP4XiYPkbg+BKmCGbjdJFavjTRxTmxVtTDWhoa8aNHEhwkXJuBzVnrmGjSqU6uQgtq0jEaODmHh+8CPhbxme3OkOvisO1h+7AEVMhI6xxIAmNGxmOWbnyWtw5dxNml1r5q1A1pc4gAAkk2AAuSTwCoTF7UfhnkUqr21KbmtzAm4LWkg3uLkX5LI2zv/iquFFCo4Fuj3AQ+oJkNcfCwMATx4zb6F3pTfTK3k6TMV9odWw9U06Q7LGQ0hwE9tzXDvON+BAgcFJ+jnpExOPqmlUoMhjczqrCWgcGy0zJJ5EaE8FULqb8Q9tNgLnOIa1rbkk2HmV0DuPuq3AYRtKxqO7dVw4vI0B/ZaLDynip80xnox38pCiIuZYREQEREBERAREQEREBERAREQEREBEXhUxtNpymowHkXAH2JQe6L4p12u7rgfIg/JR3eva2LaRRweHe9zh2qtmtYOTS6A559h5qZN0Vz0y4OizFtqUnDrXN+9Y3UOEBjjGhI4a9kHiozunU6/E02uALXVGh02BIJJPhafWY8M/eTdTFUnt+0NDTVL35i8Oki5zOmM3G548V67qbOZUr08M+zcxGYRpe1rGTxXRjLvqoyykx7ajeOiaWOqy7MQXNl0GSDbw5LRVcYc0EknjP0Ul3ww7W4w02EuA7MkyYHifILXDY7XAkOgjgXDk42BiT2TzNwOK1zmcrPGyyLC6HMDhhUe9x/xMHq2kQMnFzObuB4geBKttUds3cDaNSlSq0Qxlg9jzUyuHEOECRzVobqY7GlvVY6hlqNFqzHMdTqRzDTLHegB4Roufyyb3KvikKL8c4ASTAFyUBWKz9REQEREBERAREQEREBERAREQERQHf7pIbhi7DUDNcQHECchcAQGiLvIIOhAnjopktuoNL0h9I9ZtZ+Gwr8jWdh9RvfL/xBrj3Wt0kCZDriL1fVoOzF75JMkucZJPMk3JUmduzWo0m1qzIzNzFt3OaJgZjoCTwmdfGIxtHHZ3G0AcP1xXZMMcYymfK9PjZ+8VXDVm1aDyx7DaPxD9lw4tPIrpZu9OG+zNxLqzG03Ma+S4SMwBDYFy6+guuWqmGNuRuF51aUdr4hYZz5aRanSD0q08Sz7PQw5czM09dUBBBHGm0eE3J0JEKCnbZpOD2AudNu0WxHHswePNe2wsKa7JJHYBEaSSNf1+ytbiKUTI10Pgp1cZuH25bj5xe23VKud7ACeALtDykn5rdbEr0316TalTIx76YdN4a5wBM8DBPktB1TIk3I4E/RebnzdVmeV9nGOuqdMNAaBAAAAHACwC+lz5svpn2hSaKZdSqxbNVYS6LRdjmzbiZPisxvTjjwMxp4YzoMj4HtVlZXpLC6WN9K+Jr1cK9rqNKk4sFM6uI0qPizgRBAuII1mU6POk6vhGMoumtSHZyE3bGnVuvA07Jt5aqMb5b1v2lUZVfRZTrNbkcacgVG95stcTBEuEyZkaQtJs6qWlzxaB8Vpjreh0z0Xvqv2eK1b/Nr1a1V3C5eWj0hgUtWq3VwRpYHD0zq2jTDv4soLj/UStqqX2CIigEREBERAREQEREBERBq9v7eZhaYc4ZnOMNbMSfE8BpwOogGVBMftEVW9dj8IRklzMTR+7q0xwiT2heIJIP7JlbDpCqso4vC169UdUSWCnBkEdp1S2re6DpHZ1lRzpA3j+0kdWScPT0iMr6g/GebRMDxBXV4sMbj+/8AGeVu9NJj98XvplsROYRqC2bWgDNGoiJmLaRGrghOYmxvl+kr5rVnNqHzuNQf1zXzUfIs+DfsOuItx15qcvLfWS0wmP4vyoyQI4QQORWLi7N8Z+Fh9VkU8bA7t9PCFi0XGpVFrZhMfsgyVnnnLNRMjd7N2RUa3skhxHaA0IP4TzvYeJXnj6WQEOaWOGjQDF4MyStmzaTmVhoDTIIH7w4mNSD8lucZlqsblAeQBM9qTAzEZpyiZMeOgmBph4rrSN9q+f2uF/L8l5ZCDEX5KQ7Sw1IRDQ05bgGLz+S88HQZN+Srl47FttMME8AuXlia8iOAF/y+Sl+18VTFMNY0ZReSAHElrcwJGrQQY8/FRM0B1hkiAZgmJ5DxWHDtG37haBiSAXG/kOS98dSDaURckD6n4BZFCmdTxX1WZJaTfKZA4G0EH0XTMdRVdHQrt7rsD1DjLqBgf6bpLfYhw8oVhrnrop2w6hj6Y/DUPUuHg8gNPo4NPuuhVz5zVWgiIqJEREBERAREQEREBazePbrMJh31nloIBDGkxnfBysHmfYSdAtbv3vFXwdBtSjTa8l+Ul0lrREgEAg9qInh6qmNrbRrY53WV3lzmmcujWtgaN/D5DWCtMMOQyd9d7HY2pSNVrRkpwMklpLoLnX7p0EGYLdVGH1C0wXdmba2nwWz2jhbNcQ8MNm5i2Z/hEcje2i0tWnEguPqCfYrS4XG7xOTZu2KXAOY4VAf2b+kcFcO4vRpRoUC7FUadStVHaa9rXim3gwSDe8kjy4LS9GnRY+jUZisRUpvblbUpU2EuGZwBFRxIEwLgCRMHgFa6pnny60jTlrpB2F9j2lVwzBlpkh9PU9ioJAk3MHM2f3V5bHwvVta7KHPs4gmJgns/Iqxf/kNsKW4bGNF2k0HnwMvYfIEVB/MFXzngNnMOccljuyyxadsipWa8zBaRqDr/AHWx2Xicjg4cP0R7KMurGZm3PwWZhax4mGgSefkPHgPfmu7x+Xd2rlNNjtWs0vhokHMfIWAOnh8Vh0Wg3X0KjnU3ONs+VwHg2Q0evD/0sKricunHRaW97Vl2+sXWkwtk3cSu/Z9THiOrZq0hwfALQXtGWHNAOs2yu4hR7roJA715PK3DkdV083Yja+zG4V8htTDspEtMEA0wJH5ac7Lj8mUvSzl/AUS5xc0w0fE+S2WGdIIm/EQ2/IzE/HVZG0tnuwNV+GrEZ6Ry2GoNw4DkQZB8VrPtLc+ZsjXVbY3HGTtHdqWdH0f8Uw55PAI4TBAPxXRK526L8Zh/+JUmVi8Oe4dW4EAdY2XBrwQSQ6IEReBxt0SsfLe0wREWSRERAREQEREBERBHekJ0bLxZiYpOI8DwPmDB9FRWHqh7c0mWlrQ1upb2i58eHPm4eK6SxWGbUY5jxLXtc1w5tcII9iubNrbNfhcW+jJhji2RqQJaD5kQf5gtvFR+bQq02Au7rXyWNJl4E2cQBfuxMAFaKtjAYlji3gSI9oUmfsNhpda/vkOInuhrMs5QbBrQWgc7COes2ZgDiarshhrezLjNjN7W9AAtc/tm6rLv0vnow2p1+zKBMzTBpEH9ww3z7GU+qlSgnRntDD0cMMKagFYPeSDYOJNspOvZDba2U7XLVmg372D9s2diKES5zC5n+ozts/3NA9SuZ+uloM2sfgry6dKrxs1jW1TTD8RTY8gkAtLKstdGrZAtpYKk6+yDSaAKjKgIkFpB9LHVNWza2N1dMWpUym2hXrQqy2Dwt6HT2Me6wnHh4r0wzocBzt7hTjdVa9pG7EGpqMoDT5cTPgBIHgBbRaLGV4FtZ7P5rPZXIa4AagT5arS4qr2jGgt+vWV0+bLpjhO2/wBwN2TjsfSoQerHbqn/AJbYzf1GGfzeC6ka2BAXMXRZi6zNqYfqnub1jwx4Gjqd3Oa4aEQ301ELp5cti9Rbfbo/w+0WEvblrtaRTqgkEakNdHeZJ0I4mIXMmLq5XmnlAIJa6+aCDB7QsYI1C6x3m2mcPg8RXGtKlUeOPaDSR8YXI1GpBIOW5GokiLa/NQhmYLGGniKdRhg0znaR+2Jym/jC6V6Pt+27Toud1fV1KZaHtnMLzDmmBYlrrcI4rmIST2Wi0XAP1Vz9Aln4oTcsoOI8Q6sD8x7rWzpC4URFkkREQEREBERAREQFBOlLd1jsM7FsY0VqUEujvMPYJdGpbIcP4VO14Y/BNrUn0n3bUa5jvJwIPwKmXV2Oa9u41xpsY2HGoAAAZyszWpxwc4hp8BC3+6eyGM+4Lm9c6XyO8XgjsgnQAE24rH3i3Wq4DFUmPbnblq9XUA70EEO49oAtBbw4TqcPa76eRlVtVpc48D2pm4MaQeav5srnkYyRkY/bjmVHuaAW6FpHG8g8wrO6Kd6XYqhUpOkmgWDMZ7rw6G3JJgtcJ5RyVI9bnHZAvIBPHhpwHqrG6Ece77ViaTgBNKmbf8p5afX70KLjJOkb233Tvhy7ZBIE5K1Fx8BJbJ9XAeq58wlQAzBP0Ku/p+3kyYWnhGO7VVwfUg6U2GQD5vyn+QqiA9Vl0s3WBwXX1MrCLwSJ05+P1X5j8D1T4185+oB+CxN38WKdcF3dJh0W7JIn4Lc4ujLA8i3DxNz+Xw5rXHGXFMvbAOLdEBrb3kzI8dVjYnBgRBm0k8F+1X3X6a3Zv7eKrv4p1Ew6HcLm2tQPBgqu/wDze3/yXRy5b3E3g+ybQoYio13VsLw5rRfK9jmEgGJMkH0XTWzdpU8RSbWovD6bxLXD5Eagg2INwQq5KvrH4NtalUpP7tRjmO8nAtPwK5KxezHUKz6L2guY9zHTOrSQTbS7V1ziMQ2mwve4Na0EknQAcVQe+Wym4vaNWvhw4U3lpJe0sBcGhroBEwYmSBqVURGl/luAAGWDa0ydL34yrD6E65OOeMsTh3zEAGKtODA0uT7qO7Zw7oe3qqdKwc0d4OFmnIfwwYMET2tVvOhTHBu0HsfZ76LwJ1kOY7KPDK2f5V1Z/irF4oiLlWEREBERAREQEREBERBj4zZ1OrHWMa/LJEiYkFpjlYkLnvf7Ygo7UqMaR1eZjhMwJptOUjS0zPl4q0d7OlmhhMwps68tkGHZGyOAdlMxxIVPbw7XqY+tUrZAw1ocROfI0ANABgQIbc2nyUwY76zSZaLSMoiLCALcNFk7u7xVMJXqVmWc9lVovYF7dR5ODTHHKsVtPsDyHyWJVpnhf+y149KysTF9qQeM/n8j8Fqg2DC35aHMyu11aeR5eR/I8502IpkOuP7queN9ryvGmY0WbTqutfhp7aLEDbmBzWZSYZBPIfX8kg2Ox9362MrNo0GZnuk8g1o1c4nQC1/qVLNpbk/ZaRZ3njvO5+A5BSPob27g6NCt1j2U6wMuc5wl1MC2XwF7CZJ8l975b64WqT1TXuPFxGRvx7R/pXT4eMyvKf2wyyy30qmrQINtOM8FY3Q5vR1OJOGe77vEd29m1QLf1C3mGqC4vH0iScpM8rD4mfgv3AYtoe2GlhkEOzd0i4IgSCDxkwq5SWWbaV0Vt/YtTFVG0y8soNGYkd51STlibQ2Abjj7ROps+vRq9RVfTqUgC41AIM3AaWycr7Am/K/BbHbNbGOwVHG0XHOKbHVaMuLXNi9RjWnUA5o4iOIvXO2N6cS+QK+GgzBFRr/OBEgnx+K4svemkYu+ePY2tTZq1jix0cQ8SQPLKD5qY9EW6tCq12KqMJq0axZTcHvbADQdGkB3e4yq62BuvicfimUWNzZHipXqHNlYDoHOdckgmGi5nzI6J3c3ep4KgKVOTcuc46ueQAXHloLDktZlrDSl9toiIqJEREBERAREQEREBR7ffa/UYazspqODCeTT3j7CPVSFV1v/AF3OxAZ+ED4wD/5IK7xuyn4moKNLM/M7KJtmJNvJsX5ASSTosXfLdB2za4p9ZLDTbVc8WMXaWxyztIHgW8irH6P8M040ki7ab3N85Y0nzhxHqon06Y8DHNYdDTpAj90Oe75uHsrY3ZUJ2TjxU7NWsaTe1Aa0El2U5BLiBEwCSREzGseGF2m4uFz2e6eQ8PWV9bbOFcyl1GYOLQKgOUAOBIMASSCIMmND6S/eXcGng8FhK7Osz12t60PjsE02vytAaIAObWTZa+rIhrKjKJp9YGXFm3sT/DFr8Fq8Y3rO9c/LlHKFjNqkWH9vNfbMaB3mnzF49Frc+XsmMjEfs/L3jYSZA1ty4FZu7uxamKqOa2ZFKrUJiwbSpudbzIa3zcm0cc00y1sydbcNVeWFa7Bbsyyz2YIvEiYfUYXmx17T1hnqXUTtz1hsYGtBaO2eJ0A4Ecz4nT5b1mJpnDtAPbIl3Ek8yeCjtKg48DP0WWzZVQ3ykeYI+i0wysZ2PqqvSi3S95XtS2eQO3VaPMtn4ulZdDDiWhrswJjhHpCtIta6V3fdOEoHnRpH/Y1eh2NQzip1FLOLh/VtzA8w6JCxt1HTgMN/oUfgxoW1XLfazzpYdrZytDcxzOgAS6AMxjUwBfwC9ERQCIiAiIgIiICIiAiIgKC79bLeagcBIdceYABaPQA+6nS86+Ha9uVzQ4HgRKiiutwhGNg69VUH+6mfovjpf6PK2ONOvh2h1Sm1zHtkBzmzLcs2JBL7EjUKe4bYtOm8ObIifis9TOk1zvud0Z4ltajiMTQyUWV6LXNqy1z81RrAAyJyy4TMAjSVd+9O7FPHUOqeS0hwexw1a4AiY42JXvt9v3TfCthT7Yiifotkp2hy/vLsV+FxNShWEPaZDhAD2Hu1GzwI+MjUFaQsPj7Ky9+tufbXdS7COfWw9TEMNRmpYHkNAAOhaJMzBAjUhQsYPDtN3Pa7i0i/lotLllPcTNMHZ+CfUqNYwS5xhokCSfMwuo9m4P8AwlKlVYD91TY9jgHCQwAgi4N1zFi3MMhggH4+ZKv7ooqF2yMMXEk/eiSSTArVABfgAAPRVyyt9o0oXe/Z76GPxVGXhrKtTIATAa45mDyyOatIcO7kT6FXx0sbttyHEhvZqQytAvIgMeDwPZDf6VSpwbza4HKT+iqd1PUYhZfTnwW23eJL8vi1wnSxAPzC/dnNe0gaj3Hsr93N3YpDZ1NlVjKgqTWNgQC+CIPMNgEjxWmP2XaLdzTaboMLcBhw4QRTaPhb0iFuF+AL9VKCIigEREBERAREQEREBERAREQEREHlicMHtyu0lp9WkOHxAXqiIKC3gd/isQ5ry1xrVRa0gvfqZ8hpx8FrWbEbkNSo5o8zczN/gv3fCi+hiq1N/fFR58w45mu8i1wK07cRDrgey65VbGQ3BGoCGNhok5nQ3NA1E8LWGplXn0W0suyqDTqDW/71Q/VUo/aBYMwMEgj0Igj1BhWp0M0an2SrUeTlfV7DToMrRLgPGQP5Qs/LjrsxrB6Xd5QHMwg0GWrUvx7WVh/6v6VCMZiqT6TXAU2uLnlwaHBw7kZibEWMRpedQpD0sbEz7RDmkS+ixzhrcF7Z8Ja1vsq0ZWEHtH2Kp3qJsSnAGmKNTuZoaRIcXd4TlIs22s6hWf0U7d63DOoOPaons+LHEn4OkerVSNDFNDS0PJm2hVx9EeysMKJrsqdZWIyPFwKQdDskHvEloJdzFogzN1pCxERFksIiICIiAiIgIiICIiAiIgIiICIiAiIgp/ptwbevo1Gt7eQh/lJLPX/Mv5KsWPBJmwi5P61Vzb6bu18VjurY2M7JDnTkDA3KSSOIcdImSOF1qcD0J1WNc59Wi94uxvbyTGrjFo5Qfz0wz1Fv0rCnWJMcRf8AXir/AOjLYlXDYH79xzVXGtkP/wBYcGgNveYEkcCY4GY1u10NmnjG4nEPYWMh3UgF2aoOLjYBsgHKAVNN/Nr/AGbZ2IqTDshY3+KpDB7F0+ipcrl7V0rfHbSGJ2iaojK4siDPZAETyMAEjgSVB9993jg8UW/gf94w/uk6eYNln7u44NeHHRtz5C69d4q7sZd5PE0wb5AYt6kXXZMJl45/LLLfP9IZSf2la/Q/iyzFlvCo0tNwLiXAxx0ItpJVUCiQ7KbHn+uCmO4e0Orx+HJt97Tb/Uch/wCpYydVpXRqIiwSIiICIiAiIgIiICIiAiIgIiICIiAiIgIiICgfTPQLtm24VqR+Dx8yFPEQjl3C03U7FrhmHEEW04/NZtTGNIAaYcI/R8fmrO6aMEOooYgd5lQ0iI7zajSSD5GmCPMqnauHqOMNeI1uB7Axp4LfHzzHo477eGJu85tPD0KzqdJ1NzKx7JDw6IPAhwPwWCMQ6mSXRm5gNOnpZdO4PYWGFJjRRpuaA0jM1rjzBJcLnjKfVhY2LHggEaG49V9L8a0AAAQBYAcF+rAEREBERAREQEREBERAREQEREBERAREQEREBERBAOmau0YKk0kS6uyBzhlST5CR7qmqtLMDHsCrQ6T6znYxrbkMpNIH8TnZo5Ew2/gFDsHh2vGUFk8Q4CfeFSrxH34kMbGWSdZt6LorcvajcRgMPUa4O+6Y10cHtaGuaeRDgVS9bYbgMwaw+PHT52PstruPvFUwdRxDS6k4/eMHIWztv3x8RbkRMpYu5F50K7Xta9plrgHA8wRIPsvRWUEREBERAREQEREBERAREQEREBERAREQEREBERBXm+WDcdoADV9EEeGUvB4/qVXO8A+zV2uHas6Y0MPc2L+Sv7HbNZVLSZDmTlcIkTYi4NjAt4DktHh+jzC9Y6pWb15JkdYAQ25JgCxkniFlxy5b+GnKcdfKpNh7UJY7O4n6WcB5a/FbHYWyi9oEkAk6GOFr+jldGH2ZSptLWUqbQdQ1jQD5gC6xqm7tAnM2mKbtZYA3nwFjqeHFTcbrpEy77azcHEk4U0nGTQeadzJykB7Z8g7L/KpKsDY2x2YankYSZc5xc6JJPOBwED0Werz0rfYiIpQIiICIiAiIg//Z"/>
          <p:cNvSpPr>
            <a:spLocks noChangeAspect="1" noChangeArrowheads="1"/>
          </p:cNvSpPr>
          <p:nvPr/>
        </p:nvSpPr>
        <p:spPr bwMode="auto">
          <a:xfrm>
            <a:off x="63500" y="-1092200"/>
            <a:ext cx="2028825" cy="2257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data:image/jpg;base64,/9j/4AAQSkZJRgABAQAAAQABAAD/2wCEAAkGBhMSEBUTExIWFRUVFxQVGBYYFxgXGhgYGRgVFxsWGBgXGycgFxkjGhYXIC8gJCcpLDAtGB4xNTAqNSYrLikBCQoKDgwOGA8PGiwkHyQsKSw1KSksLCwsLCkpLCwsLCwpLCwsLCwsLCksKSwsLCwsKSwsLCwpLCwsLCksLCwsLP/AABEIAO0A1QMBIgACEQEDEQH/xAAcAAEAAgMBAQEAAAAAAAAAAAAABgcEBQgDAgH/xABDEAABAwIDBAgDBQYEBgMAAAABAAIRAyEEEjEFBkFRBxMiMmFxgZGhscEUI0LR8FJicoKS4SQzc6IVY7KzwvEIQ6P/xAAYAQEAAwEAAAAAAAAAAAAAAAAAAQIDBP/EACMRAQEAAgICAQQDAAAAAAAAAAABAhESIQMxQRMiMmFRgbH/2gAMAwEAAhEDEQA/ALxREQEREBERAREQEREBQ7fvf12z3U2CgXdYCRUcYYCDBEC7iJBItY6qYrR75btNx2EfRMB/epuP4XiYPkbg+BKmCGbjdJFavjTRxTmxVtTDWhoa8aNHEhwkXJuBzVnrmGjSqU6uQgtq0jEaODmHh+8CPhbxme3OkOvisO1h+7AEVMhI6xxIAmNGxmOWbnyWtw5dxNml1r5q1A1pc4gAAkk2AAuSTwCoTF7UfhnkUqr21KbmtzAm4LWkg3uLkX5LI2zv/iquFFCo4Fuj3AQ+oJkNcfCwMATx4zb6F3pTfTK3k6TMV9odWw9U06Q7LGQ0hwE9tzXDvON+BAgcFJ+jnpExOPqmlUoMhjczqrCWgcGy0zJJ5EaE8FULqb8Q9tNgLnOIa1rbkk2HmV0DuPuq3AYRtKxqO7dVw4vI0B/ZaLDynip80xnox38pCiIuZYREQEREBERAREQEREBERAREQEREBEXhUxtNpymowHkXAH2JQe6L4p12u7rgfIg/JR3eva2LaRRweHe9zh2qtmtYOTS6A559h5qZN0Vz0y4OizFtqUnDrXN+9Y3UOEBjjGhI4a9kHiozunU6/E02uALXVGh02BIJJPhafWY8M/eTdTFUnt+0NDTVL35i8Oki5zOmM3G548V67qbOZUr08M+zcxGYRpe1rGTxXRjLvqoyykx7ajeOiaWOqy7MQXNl0GSDbw5LRVcYc0EknjP0Ul3ww7W4w02EuA7MkyYHifILXDY7XAkOgjgXDk42BiT2TzNwOK1zmcrPGyyLC6HMDhhUe9x/xMHq2kQMnFzObuB4geBKttUds3cDaNSlSq0Qxlg9jzUyuHEOECRzVobqY7GlvVY6hlqNFqzHMdTqRzDTLHegB4Roufyyb3KvikKL8c4ASTAFyUBWKz9REQEREBERAREQEREBERAREQERQHf7pIbhi7DUDNcQHECchcAQGiLvIIOhAnjopktuoNL0h9I9ZtZ+Gwr8jWdh9RvfL/xBrj3Wt0kCZDriL1fVoOzF75JMkucZJPMk3JUmduzWo0m1qzIzNzFt3OaJgZjoCTwmdfGIxtHHZ3G0AcP1xXZMMcYymfK9PjZ+8VXDVm1aDyx7DaPxD9lw4tPIrpZu9OG+zNxLqzG03Ma+S4SMwBDYFy6+guuWqmGNuRuF51aUdr4hYZz5aRanSD0q08Sz7PQw5czM09dUBBBHGm0eE3J0JEKCnbZpOD2AudNu0WxHHswePNe2wsKa7JJHYBEaSSNf1+ytbiKUTI10Pgp1cZuH25bj5xe23VKud7ACeALtDykn5rdbEr0316TalTIx76YdN4a5wBM8DBPktB1TIk3I4E/RebnzdVmeV9nGOuqdMNAaBAAAAHACwC+lz5svpn2hSaKZdSqxbNVYS6LRdjmzbiZPisxvTjjwMxp4YzoMj4HtVlZXpLC6WN9K+Jr1cK9rqNKk4sFM6uI0qPizgRBAuII1mU6POk6vhGMoumtSHZyE3bGnVuvA07Jt5aqMb5b1v2lUZVfRZTrNbkcacgVG95stcTBEuEyZkaQtJs6qWlzxaB8Vpjreh0z0Xvqv2eK1b/Nr1a1V3C5eWj0hgUtWq3VwRpYHD0zq2jTDv4soLj/UStqqX2CIigEREBERAREQEREBERBq9v7eZhaYc4ZnOMNbMSfE8BpwOogGVBMftEVW9dj8IRklzMTR+7q0xwiT2heIJIP7JlbDpCqso4vC169UdUSWCnBkEdp1S2re6DpHZ1lRzpA3j+0kdWScPT0iMr6g/GebRMDxBXV4sMbj+/8AGeVu9NJj98XvplsROYRqC2bWgDNGoiJmLaRGrghOYmxvl+kr5rVnNqHzuNQf1zXzUfIs+DfsOuItx15qcvLfWS0wmP4vyoyQI4QQORWLi7N8Z+Fh9VkU8bA7t9PCFi0XGpVFrZhMfsgyVnnnLNRMjd7N2RUa3skhxHaA0IP4TzvYeJXnj6WQEOaWOGjQDF4MyStmzaTmVhoDTIIH7w4mNSD8lucZlqsblAeQBM9qTAzEZpyiZMeOgmBph4rrSN9q+f2uF/L8l5ZCDEX5KQ7Sw1IRDQ05bgGLz+S88HQZN+Srl47FttMME8AuXlia8iOAF/y+Sl+18VTFMNY0ZReSAHElrcwJGrQQY8/FRM0B1hkiAZgmJ5DxWHDtG37haBiSAXG/kOS98dSDaURckD6n4BZFCmdTxX1WZJaTfKZA4G0EH0XTMdRVdHQrt7rsD1DjLqBgf6bpLfYhw8oVhrnrop2w6hj6Y/DUPUuHg8gNPo4NPuuhVz5zVWgiIqJEREBERAREQEREBazePbrMJh31nloIBDGkxnfBysHmfYSdAtbv3vFXwdBtSjTa8l+Ul0lrREgEAg9qInh6qmNrbRrY53WV3lzmmcujWtgaN/D5DWCtMMOQyd9d7HY2pSNVrRkpwMklpLoLnX7p0EGYLdVGH1C0wXdmba2nwWz2jhbNcQ8MNm5i2Z/hEcje2i0tWnEguPqCfYrS4XG7xOTZu2KXAOY4VAf2b+kcFcO4vRpRoUC7FUadStVHaa9rXim3gwSDe8kjy4LS9GnRY+jUZisRUpvblbUpU2EuGZwBFRxIEwLgCRMHgFa6pnny60jTlrpB2F9j2lVwzBlpkh9PU9ioJAk3MHM2f3V5bHwvVta7KHPs4gmJgns/Iqxf/kNsKW4bGNF2k0HnwMvYfIEVB/MFXzngNnMOccljuyyxadsipWa8zBaRqDr/AHWx2Xicjg4cP0R7KMurGZm3PwWZhax4mGgSefkPHgPfmu7x+Xd2rlNNjtWs0vhokHMfIWAOnh8Vh0Wg3X0KjnU3ONs+VwHg2Q0evD/0sKricunHRaW97Vl2+sXWkwtk3cSu/Z9THiOrZq0hwfALQXtGWHNAOs2yu4hR7roJA715PK3DkdV083Yja+zG4V8htTDspEtMEA0wJH5ac7Lj8mUvSzl/AUS5xc0w0fE+S2WGdIIm/EQ2/IzE/HVZG0tnuwNV+GrEZ6Ry2GoNw4DkQZB8VrPtLc+ZsjXVbY3HGTtHdqWdH0f8Uw55PAI4TBAPxXRK526L8Zh/+JUmVi8Oe4dW4EAdY2XBrwQSQ6IEReBxt0SsfLe0wREWSRERAREQEREBERBHekJ0bLxZiYpOI8DwPmDB9FRWHqh7c0mWlrQ1upb2i58eHPm4eK6SxWGbUY5jxLXtc1w5tcII9iubNrbNfhcW+jJhji2RqQJaD5kQf5gtvFR+bQq02Au7rXyWNJl4E2cQBfuxMAFaKtjAYlji3gSI9oUmfsNhpda/vkOInuhrMs5QbBrQWgc7COes2ZgDiarshhrezLjNjN7W9AAtc/tm6rLv0vnow2p1+zKBMzTBpEH9ww3z7GU+qlSgnRntDD0cMMKagFYPeSDYOJNspOvZDba2U7XLVmg372D9s2diKES5zC5n+ozts/3NA9SuZ+uloM2sfgry6dKrxs1jW1TTD8RTY8gkAtLKstdGrZAtpYKk6+yDSaAKjKgIkFpB9LHVNWza2N1dMWpUym2hXrQqy2Dwt6HT2Me6wnHh4r0wzocBzt7hTjdVa9pG7EGpqMoDT5cTPgBIHgBbRaLGV4FtZ7P5rPZXIa4AagT5arS4qr2jGgt+vWV0+bLpjhO2/wBwN2TjsfSoQerHbqn/AJbYzf1GGfzeC6ka2BAXMXRZi6zNqYfqnub1jwx4Gjqd3Oa4aEQ301ELp5cti9Rbfbo/w+0WEvblrtaRTqgkEakNdHeZJ0I4mIXMmLq5XmnlAIJa6+aCDB7QsYI1C6x3m2mcPg8RXGtKlUeOPaDSR8YXI1GpBIOW5GokiLa/NQhmYLGGniKdRhg0znaR+2Jym/jC6V6Pt+27Toud1fV1KZaHtnMLzDmmBYlrrcI4rmIST2Wi0XAP1Vz9Aln4oTcsoOI8Q6sD8x7rWzpC4URFkkREQEREBERAREQFBOlLd1jsM7FsY0VqUEujvMPYJdGpbIcP4VO14Y/BNrUn0n3bUa5jvJwIPwKmXV2Oa9u41xpsY2HGoAAAZyszWpxwc4hp8BC3+6eyGM+4Lm9c6XyO8XgjsgnQAE24rH3i3Wq4DFUmPbnblq9XUA70EEO49oAtBbw4TqcPa76eRlVtVpc48D2pm4MaQeav5srnkYyRkY/bjmVHuaAW6FpHG8g8wrO6Kd6XYqhUpOkmgWDMZ7rw6G3JJgtcJ5RyVI9bnHZAvIBPHhpwHqrG6Ece77ViaTgBNKmbf8p5afX70KLjJOkb233Tvhy7ZBIE5K1Fx8BJbJ9XAeq58wlQAzBP0Ku/p+3kyYWnhGO7VVwfUg6U2GQD5vyn+QqiA9Vl0s3WBwXX1MrCLwSJ05+P1X5j8D1T4185+oB+CxN38WKdcF3dJh0W7JIn4Lc4ujLA8i3DxNz+Xw5rXHGXFMvbAOLdEBrb3kzI8dVjYnBgRBm0k8F+1X3X6a3Zv7eKrv4p1Ew6HcLm2tQPBgqu/wDze3/yXRy5b3E3g+ybQoYio13VsLw5rRfK9jmEgGJMkH0XTWzdpU8RSbWovD6bxLXD5Eagg2INwQq5KvrH4NtalUpP7tRjmO8nAtPwK5KxezHUKz6L2guY9zHTOrSQTbS7V1ziMQ2mwve4Na0EknQAcVQe+Wym4vaNWvhw4U3lpJe0sBcGhroBEwYmSBqVURGl/luAAGWDa0ydL34yrD6E65OOeMsTh3zEAGKtODA0uT7qO7Zw7oe3qqdKwc0d4OFmnIfwwYMET2tVvOhTHBu0HsfZ76LwJ1kOY7KPDK2f5V1Z/irF4oiLlWEREBERAREQEREBERBj4zZ1OrHWMa/LJEiYkFpjlYkLnvf7Ygo7UqMaR1eZjhMwJptOUjS0zPl4q0d7OlmhhMwps68tkGHZGyOAdlMxxIVPbw7XqY+tUrZAw1ocROfI0ANABgQIbc2nyUwY76zSZaLSMoiLCALcNFk7u7xVMJXqVmWc9lVovYF7dR5ODTHHKsVtPsDyHyWJVpnhf+y149KysTF9qQeM/n8j8Fqg2DC35aHMyu11aeR5eR/I8502IpkOuP7queN9ryvGmY0WbTqutfhp7aLEDbmBzWZSYZBPIfX8kg2Ox9362MrNo0GZnuk8g1o1c4nQC1/qVLNpbk/ZaRZ3njvO5+A5BSPob27g6NCt1j2U6wMuc5wl1MC2XwF7CZJ8l975b64WqT1TXuPFxGRvx7R/pXT4eMyvKf2wyyy30qmrQINtOM8FY3Q5vR1OJOGe77vEd29m1QLf1C3mGqC4vH0iScpM8rD4mfgv3AYtoe2GlhkEOzd0i4IgSCDxkwq5SWWbaV0Vt/YtTFVG0y8soNGYkd51STlibQ2Abjj7ROps+vRq9RVfTqUgC41AIM3AaWycr7Am/K/BbHbNbGOwVHG0XHOKbHVaMuLXNi9RjWnUA5o4iOIvXO2N6cS+QK+GgzBFRr/OBEgnx+K4svemkYu+ePY2tTZq1jix0cQ8SQPLKD5qY9EW6tCq12KqMJq0axZTcHvbADQdGkB3e4yq62BuvicfimUWNzZHipXqHNlYDoHOdckgmGi5nzI6J3c3ep4KgKVOTcuc46ueQAXHloLDktZlrDSl9toiIqJEREBERAREQEREBR7ffa/UYazspqODCeTT3j7CPVSFV1v/AF3OxAZ+ED4wD/5IK7xuyn4moKNLM/M7KJtmJNvJsX5ASSTosXfLdB2za4p9ZLDTbVc8WMXaWxyztIHgW8irH6P8M040ki7ab3N85Y0nzhxHqon06Y8DHNYdDTpAj90Oe75uHsrY3ZUJ2TjxU7NWsaTe1Aa0El2U5BLiBEwCSREzGseGF2m4uFz2e6eQ8PWV9bbOFcyl1GYOLQKgOUAOBIMASSCIMmND6S/eXcGng8FhK7Osz12t60PjsE02vytAaIAObWTZa+rIhrKjKJp9YGXFm3sT/DFr8Fq8Y3rO9c/LlHKFjNqkWH9vNfbMaB3mnzF49Frc+XsmMjEfs/L3jYSZA1ty4FZu7uxamKqOa2ZFKrUJiwbSpudbzIa3zcm0cc00y1sydbcNVeWFa7Bbsyyz2YIvEiYfUYXmx17T1hnqXUTtz1hsYGtBaO2eJ0A4Ecz4nT5b1mJpnDtAPbIl3Ek8yeCjtKg48DP0WWzZVQ3ykeYI+i0wysZ2PqqvSi3S95XtS2eQO3VaPMtn4ulZdDDiWhrswJjhHpCtIta6V3fdOEoHnRpH/Y1eh2NQzip1FLOLh/VtzA8w6JCxt1HTgMN/oUfgxoW1XLfazzpYdrZytDcxzOgAS6AMxjUwBfwC9ERQCIiAiIgIiICIiAiIgKC79bLeagcBIdceYABaPQA+6nS86+Ha9uVzQ4HgRKiiutwhGNg69VUH+6mfovjpf6PK2ONOvh2h1Sm1zHtkBzmzLcs2JBL7EjUKe4bYtOm8ObIifis9TOk1zvud0Z4ltajiMTQyUWV6LXNqy1z81RrAAyJyy4TMAjSVd+9O7FPHUOqeS0hwexw1a4AiY42JXvt9v3TfCthT7Yiifotkp2hy/vLsV+FxNShWEPaZDhAD2Hu1GzwI+MjUFaQsPj7Ky9+tufbXdS7COfWw9TEMNRmpYHkNAAOhaJMzBAjUhQsYPDtN3Pa7i0i/lotLllPcTNMHZ+CfUqNYwS5xhokCSfMwuo9m4P8AwlKlVYD91TY9jgHCQwAgi4N1zFi3MMhggH4+ZKv7ooqF2yMMXEk/eiSSTArVABfgAAPRVyyt9o0oXe/Z76GPxVGXhrKtTIATAa45mDyyOatIcO7kT6FXx0sbttyHEhvZqQytAvIgMeDwPZDf6VSpwbza4HKT+iqd1PUYhZfTnwW23eJL8vi1wnSxAPzC/dnNe0gaj3Hsr93N3YpDZ1NlVjKgqTWNgQC+CIPMNgEjxWmP2XaLdzTaboMLcBhw4QRTaPhb0iFuF+AL9VKCIigEREBERAREQEREBERAREQEREHlicMHtyu0lp9WkOHxAXqiIKC3gd/isQ5ry1xrVRa0gvfqZ8hpx8FrWbEbkNSo5o8zczN/gv3fCi+hiq1N/fFR58w45mu8i1wK07cRDrgey65VbGQ3BGoCGNhok5nQ3NA1E8LWGplXn0W0suyqDTqDW/71Q/VUo/aBYMwMEgj0Igj1BhWp0M0an2SrUeTlfV7DToMrRLgPGQP5Qs/LjrsxrB6Xd5QHMwg0GWrUvx7WVh/6v6VCMZiqT6TXAU2uLnlwaHBw7kZibEWMRpedQpD0sbEz7RDmkS+ixzhrcF7Z8Ja1vsq0ZWEHtH2Kp3qJsSnAGmKNTuZoaRIcXd4TlIs22s6hWf0U7d63DOoOPaons+LHEn4OkerVSNDFNDS0PJm2hVx9EeysMKJrsqdZWIyPFwKQdDskHvEloJdzFogzN1pCxERFksIiICIiAiIgIiICIiAiIgIiICIiAiIgp/ptwbevo1Gt7eQh/lJLPX/Mv5KsWPBJmwi5P61Vzb6bu18VjurY2M7JDnTkDA3KSSOIcdImSOF1qcD0J1WNc59Wi94uxvbyTGrjFo5Qfz0wz1Fv0rCnWJMcRf8AXir/AOjLYlXDYH79xzVXGtkP/wBYcGgNveYEkcCY4GY1u10NmnjG4nEPYWMh3UgF2aoOLjYBsgHKAVNN/Nr/AGbZ2IqTDshY3+KpDB7F0+ipcrl7V0rfHbSGJ2iaojK4siDPZAETyMAEjgSVB9993jg8UW/gf94w/uk6eYNln7u44NeHHRtz5C69d4q7sZd5PE0wb5AYt6kXXZMJl45/LLLfP9IZSf2la/Q/iyzFlvCo0tNwLiXAxx0ItpJVUCiQ7KbHn+uCmO4e0Orx+HJt97Tb/Uch/wCpYydVpXRqIiwSIiICIiAiIgIiICIiAiIgIiICIiAiIgIiICgfTPQLtm24VqR+Dx8yFPEQjl3C03U7FrhmHEEW04/NZtTGNIAaYcI/R8fmrO6aMEOooYgd5lQ0iI7zajSSD5GmCPMqnauHqOMNeI1uB7Axp4LfHzzHo477eGJu85tPD0KzqdJ1NzKx7JDw6IPAhwPwWCMQ6mSXRm5gNOnpZdO4PYWGFJjRRpuaA0jM1rjzBJcLnjKfVhY2LHggEaG49V9L8a0AAAQBYAcF+rAEREBERAREQEREBERAREQEREBERAREQEREBERBAOmau0YKk0kS6uyBzhlST5CR7qmqtLMDHsCrQ6T6znYxrbkMpNIH8TnZo5Ew2/gFDsHh2vGUFk8Q4CfeFSrxH34kMbGWSdZt6LorcvajcRgMPUa4O+6Y10cHtaGuaeRDgVS9bYbgMwaw+PHT52PstruPvFUwdRxDS6k4/eMHIWztv3x8RbkRMpYu5F50K7Xta9plrgHA8wRIPsvRWUEREBERAREQEREBERAREQEREBERAREQEREBERBXm+WDcdoADV9EEeGUvB4/qVXO8A+zV2uHas6Y0MPc2L+Sv7HbNZVLSZDmTlcIkTYi4NjAt4DktHh+jzC9Y6pWb15JkdYAQ25JgCxkniFlxy5b+GnKcdfKpNh7UJY7O4n6WcB5a/FbHYWyi9oEkAk6GOFr+jldGH2ZSptLWUqbQdQ1jQD5gC6xqm7tAnM2mKbtZYA3nwFjqeHFTcbrpEy77azcHEk4U0nGTQeadzJykB7Z8g7L/KpKsDY2x2YankYSZc5xc6JJPOBwED0Werz0rfYiIpQIiICIiAiIg//Z"/>
          <p:cNvSpPr>
            <a:spLocks noChangeAspect="1" noChangeArrowheads="1"/>
          </p:cNvSpPr>
          <p:nvPr/>
        </p:nvSpPr>
        <p:spPr bwMode="auto">
          <a:xfrm>
            <a:off x="63500" y="-1092200"/>
            <a:ext cx="2028825" cy="2257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762000"/>
            <a:ext cx="2028572" cy="225714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 mirage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Mi-</a:t>
            </a:r>
            <a:r>
              <a:rPr lang="en-US" b="1" dirty="0" err="1" smtClean="0"/>
              <a:t>rahzh</a:t>
            </a:r>
            <a:endParaRPr lang="en-US" b="1" dirty="0" smtClean="0"/>
          </a:p>
          <a:p>
            <a:r>
              <a:rPr lang="en-US" dirty="0" smtClean="0"/>
              <a:t>Noun</a:t>
            </a:r>
          </a:p>
          <a:p>
            <a:r>
              <a:rPr lang="en-US" dirty="0" smtClean="0"/>
              <a:t>Something illusory, without substance or reality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People lost in the desert often see </a:t>
            </a:r>
            <a:r>
              <a:rPr lang="en-US" u="sng" dirty="0" smtClean="0"/>
              <a:t>mirages</a:t>
            </a:r>
            <a:r>
              <a:rPr lang="en-US" dirty="0" smtClean="0"/>
              <a:t> of ponds or lakes.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u="sng" dirty="0" smtClean="0"/>
              <a:t>mirage</a:t>
            </a:r>
            <a:r>
              <a:rPr lang="en-US" dirty="0" smtClean="0"/>
              <a:t> fooled the man by making him think he had found a pond.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man ate sand because of the </a:t>
            </a:r>
            <a:r>
              <a:rPr lang="en-US" u="sng" dirty="0" smtClean="0"/>
              <a:t>mirage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762000"/>
            <a:ext cx="2628572" cy="173333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 leering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Leer</a:t>
            </a:r>
          </a:p>
          <a:p>
            <a:r>
              <a:rPr lang="en-US" dirty="0" smtClean="0"/>
              <a:t>Noun</a:t>
            </a:r>
          </a:p>
          <a:p>
            <a:r>
              <a:rPr lang="en-US" dirty="0" smtClean="0"/>
              <a:t>A lascivious or sly look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spy was leering at his subject.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hero leered at his enemy.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teachers pet leered at a student causing a distraction.</a:t>
            </a:r>
            <a:endParaRPr lang="en-US" dirty="0"/>
          </a:p>
        </p:txBody>
      </p:sp>
      <p:sp>
        <p:nvSpPr>
          <p:cNvPr id="23554" name="AutoShape 2" descr="data:image/jpg;base64,/9j/4AAQSkZJRgABAQAAAQABAAD/2wCEAAkGBhMSERQUExQWFBQWGBoYFxcYGBwdGRkYGBcXGBsVHBsaGyYfGh4jGRccHy8gIycpLCwsGR4xNTAqNSYrLCkBCQoKDgwOGg8PGiwkHxwpLCkpLCwsLCkpLCwsLCwsKSksLCwsKSkpLCksKSwsLCwsLCwpLCwpLCwsKSksLCwpLP/AABEIAJEA3AMBIgACEQEDEQH/xAAcAAACAwEBAQEAAAAAAAAAAAADBAACBQEHBgj/xAA/EAABAgQEAggFAQcDBAMAAAABAhEAAyExBBJBUWFxBSKBkaGxwfAGEzLR4bIHM0JScoLxFCNiFaLC0jSSw//EABgBAQEBAQEAAAAAAAAAAAAAAAECAAME/8QAHxEBAQEAAgMBAQEBAAAAAAAAAAERAiESMUFRA2Ei/9oADAMBAAIRAxEAPwDMRjlJBCWD1sPWO/8AUFn+Ic8o+0JgR0LGseHseV/WP0v0HMnTVTM6QVJYMGsGFoWw3QMxIZx3x9CwZm4iJm4U5x0n9OUAmAxk5EtKPmFgG0b7wJSVFX72ZxGdTcmeLZhHTMAjna20jN6DlKq14akyilKUgjKmgppEVigLt30iqcWLOK6PtG2t5X9cVhCT9Z8PtHUYI/zPzi3zyD5Viq5pIp942ja4cEdzHDhgEmg0Fh3cYWw/zRMzFfVN0swpbwhxOJUrMFhKnUCNGCbDuiuv1Uy/VUyLOPZjkvDrBJzMl2Ya38IexGNSQGl5SNi4YcN3hMKUSqrDqjtOY3gdONz6NMklXVzEtqXYDa/hGemWUvlpX3a8PZVG3mfCKTpBdxfzg1PK3kTCFM58rwNSCftb/MOhCmo3bC0yaQoAtX/iW794djlZVcOMqgQop4gn0jtXJCy5uXNbG/OOLrsR70gSyp/pcb/eHQaPSk9P0zpg0/eKb9UUGOm1PzZr6n5i3elQX4NygKUubFNGrpXeLKSINJn/AK7iUs0+czfzmFcT0lNW2da1/wBRJHHdogSCWFSbCK/KctSnKhhOUzK6empAAWqnGosLmvjHMR0quYyZiypir66hyzs97wEYe59Ii5A4b98GnsBUt7pBb3rFTJBuGP2tbhBVyAf80ivyD/yh0bWoXi0XyggM0RUpo5sr8zbx5xwqrpzi4l70jhle/wDELdhkA846538BFzJrseIMVCK+OsABnSQoVJfhGfN6HQahSgrcfiNfVtT3R1Uu7VpFS2DGPJwCkkNNJOoLwx8pZNV21ArD6Ejt8oipSRtxhtv1sKiWsa5uJFdmeGDgZ2TMZS8n8+UtC+A6eOHxJ/lDUajUctHrPQGJmYmWFrT8uWS6RqRufzHSfz32ucXlSsDO+pMtRTaiVebQzh0rKCMiiQXLJUWYNVhHtknDiE8coomJYVXTgWGvFo14yL48HjH+vHE10Gmx+8CVj2D5STs9b7R6j01OkMEzJSVJWopJKQDzBFbmPgOksAJU1SAHCVMCbkXB7QY52Qc+NhGViUltPPugxI4xRMsAlgHaIkFyzRORG0GdJBNFHlFDhVCxbyhtA1IAO8VvrCC0ySWAesUXIOt+ysNrUw0ihnp3jMB8kjcV3r4QReDQsgKAcB82Wr7Ei8WVOH2MDWhLavG2qlQYQJSwSCKhqua0MHVg5QlOTNM1wMqVUDkuqoqw41hd2384HNVMqQUltNTDtV5DT+jiGyzcwPYRzSbQlMwswG6j3faLDFzApil6cSIKMYrWnCCyprVSsC1OyIZh3hdCy519/iCy8QRQ1G2nZAV0qcl++Iq9IqlYNu+OBIBzdnpGTXU4lix0r78YsiYDVtI6QS/DyiiEjdn9PzGZ2cp70GsVCqsNoqunF9bxXIznX3QxmGmEaChgalp24Hn7EVVOIqBQRZU5w7PYxm0PEKS305mDtZ2qz86R6d+z/FrVgpfzB12LDgScvJhHk2LxiZZClDqqOVjSp46Wj7P4F+O888SciAgBhlzOkgOxc1prHp/nP+VcX2nTvSE6UtKZSFF7rylSUt/xBcuY1ujCubIQqcjIs3D2Y0PCnc7Q589BDlmvAMP0xLmglCgoBxSzi4jWOmvNv2i50z0JFAEOkjUk1PHSPlFzVnrKLqJq8feftIweaXLnC4UU9hFPGPgkzHABD1jjy4458qqtHl7rCstKswdV4eK2BLs0BQMxBc66e7RM7T7XLUDuGhdJO7iDrD1Brx2e3GA/Lc1oQLRsYVNuJMUKKPevJhFJksv1dK95t3ReRM6tbu3C3k7xmUXLD1ppfWOiXsTz4xJhflpBZag/BvZjMGuWbO5aB/LO8GxSSwy0967wtPBDh66Hl5RiqJSuV9YvKlLa4ihSpr19074GlUzhGDUmqbRoriF5UkkU1PjByX7KczvHFyxlKTrp3RsOA4ebQekdzuKWLj1eKfLTL+mgoO+kGlzCnKD9PDcvUxWDHJy3SQNPSFBPIoTpQ7nWGRTv7xYxRaAeX3iNAmEnUHY0ScNXff7RHDHRqb6mvjAUJObhBOJNIYgp/wA2vCypCkk5S/31iBLKJ7htw74KJ7JJudIvjNuRmdj5AmoyqpX2YJ8LKGFnZluoDiH4G/hFJ6nbnBpPRc2cr/aSVKG0e28JJjceWV6rgsb/AKqWwVklkV3IOlDSNfDYVMpAlywANWDDuj4r4YxM6UkpnSFy2clWQkML/SDH0nR/TCpk0S5cmc1M01UtSJaU6l1sTTRo4Zjtu+zXxF0QcThpiHYhOZJG6ageDR49MSRUGPcugsYmZ80OokKDuGFQzJ4U1rWPDsSU51pKqZ1M12CjTwETzjnyy+nBnq50Aa7Nr73gwnABj3P4xVEoWejX7beECGG62Z3bTxBjlYjtZKSQBmt7aBgKFaEGIlfVDmsW+ZoT2RmdmKYgjg/KOKlZ62p7eIZIbWze/GF5ks5hlLAkvWtqCA4sJTODQcPfnHUjqsHf7aeEUmoIJaoc9kLY6cpCQoByWA4kxUlvpso6sQbOSIip7OaMIUT0qrIFAV0ff7cYMekgUgrASSDR7MaXu+3GHKBkTQR5tvFkL2hOVMS3UzOHLEB7847LxCNQe4feDGas+cA3Nj33gCZzu9A71va0FIY2ex9IVxJIIazP2be9ofLOlu9IY0oSsuC2W/OM0fEg1EV6YnpyEFypgQPPnvGA8dOHCWbQ+qlfEiCK9XiQ/usFl9JS1gspjHyhkLvlPdFihSTUEFob/KfG19RNx5SajgW7aw3h8Q5Ymw7xuOyPkE4tViYaw/TBR3wX+fSfb6pRbi8MdF9GCarKSaCHegPhyZipSVkfLcdXML8KWi+E6OmSlqChlUn32iHhPHv6qTWB0lhPlzFI/lMbXwshly1hRS5Z/QxkdJT88xRN7HsjQ+E8UEzQlVQXHebx33oSdvWcGlSL94jTTjaVtGRhy6QIhxBNAbaER5uV7eiTpopmy5MqapICQAVqO7DjwEfn7FyySVj+Il24mwEesfG/SCpeEUAC83/bGjA1UX5eceWomA839t2xuVrhzz4IiYEpBUwq3bbz84r827F/vEEwKBezmjasanXSEJ0pSAFJ6yto54n2ckl3D1e3rAx1Tm4W1sAR4RbBrc0DD2avq8AXNAWpJq9eRNh4QtjTCgpIA4eQjNQo5iGLAjscv+IXmdI5SA5BNRT3TThDWHxYVUgajs0/EGWHFp6yhJNS5fxa0Ew0xCwwNSRpprAscoFLd9L9/FoD0dISFOA24Ftj2axU9E/kQk5WA+xrCmNwIU1iXd/H7Q2uVQF6qv8AjwhHEYioDkEF7No3nExg5Ejqu9XvrWsUXhFP1SQNGS8NymIDGuYkdgrFyalkk8modRWH0GijFMGYMB3vWBfJBO2UH7+njFcShKEuXIF97HygYmAsNCAX3ZqeA74FWWe1V9HImBlDemoFffZFkdHpSaIArWlWa0cFFnYuB2f58YNiZzJevq0O30mUnigTdOrbaO9uMZXS0saAq2OoYVHG0bUuc6aHNQn1/ELTpAK33AJGj0Y8+OxiuNxq+WmyiD2kdzQ30Pg/mTkj+EFzyH5aGJ2BOVLinWZ7/wARfuAhj4NQ+JTqCWI7R6R6JWj274Mw7yQ9zUcoL8QYRKQpZ0DkxXoTGAYpUs0AQgp4u7tAvjvHZJLipzAHkfy0cuXfbtOnl/SjGYopDAkkCHfhDDy5mISiY4zfSQWY39Iz3MyYw3aPrMN0FLww+apXWSQxdg7hw2tHivKI8b7ejTcOJUpzUhhzJjFwnTcpeIMsHMrKXVo/8o4iCfFs0zOjJxS7pCV9U1YKDt2R5T0N0sqTiZSmypcEjYM1w+hJibqtei/tEUFdHS3uJqQ+tlP4R5bhS4ysz8NNI9Q+M0Z+jllJ+mclQOwVT/yjzWbJSVdR60fa2nukRyRyzQcVumvKx0P+eMSeUgsSXGv397xRc7KoAPUgMbivCNCagFBJqKu1w2vbvE9SiFpKHZidTXX36QDpHqpNCS/fW9dIMiflzKQUqDszVHBoYTiAsVDkBm7PCH6Zx/awzMQod5DitRZ+EBw2JDhNNOwxp4vo9KUFqOXLe6RiTcGoLrbfUPrFySnGogk0IuXB0pp3wWVMGYto45+zApk/5aUlVcpBLcQRzrSFEzlFNAQ7sTrv2lxE+KbsbMrGJ+l6hvuG0hPEod6cRxff3pGNKxRfY2/AhybiTlNTmBAY7HN9vGNOGMbQoIG+9tf8QwiUF1bhWM9E51AsNK8NfKCTVkEgKKRTTgKjhBY2tlaiykmzN94XWlgzWIZrv71gywWLu52s5UWPlAygpU4+ga6hX0g83q/CBpf1ZKyOqT1hq2hUQO1h4QGcs2AOleFiPKIZp55Q+agfR+BdqRcIzlTbZtdtH4iHlJxbx/FJZyuBYAkdrvAjNCh2jwb7xZKSzDQN2uO2r+JgYGeWFC6dBc/mNKMNLkhQI4U2pcHm+kJyMMZa/mIuDncX4cL97wXBqId3B+oDg5HsecOIX1SN+ytLbRtsD6TpL4rlTEScrCaCCNCnKQTXlpxhLp7p9c0M9AoKG7Pcx85/owopULgudyxAr49xh2bNdQ0JFB4tG1d5dCYabkmLUA/XduBq3pFulOlkzZwBdkpZtARUnv1hNGJBdqGn5heYHJYj6VdtD6iJntM5dY9c+EZwxeBXKUfqQuUf7k9U+PhHjWJUpK1IJIKOodgXrW/1E6R6F+yrHkJWg0IIHYH63DUR89+0HopMrHzVJNJuSanRsyXIPcrvEd7V/H2/w4VYnoqckh1GX/3oq3/b4x5+hD1GnZZ6+Mfd/sv6QSEKlizuk7hSQQDyLiPk/iTCCROmy71JSSKZVEsXF6Bo48u2s1g4vEhBykAl9Rre/bfhBE48MQA2o8KczC+KUU0NQangN+FxHTLBQEJdwXJ7N4ro+WC4aeiZUWUyTo3H8wwhKSElJNKciHpv/iEEpSKUJWKtStag7wXC43R3JD+rk6XMTf8AEdmkTXfcEeEExRRQKYFQBJ2d2IhGXiRnJLsbdrRYpBUxAUlrk1YMQ23bvDLhlwHE4TJmyrcFkhx1ksPPjCH+lIepDdZ+NKbXcQ5i0qfMivWKiDoKU7fSLrlmjaeIsXGmnhFeTW6zMXgwcoNDkS7BmJdvzzjRl4bOlJUz0q2wIbh+YBNmjWoB1poGrxfwjsgEgMWq4rUs48vWNtsSpNlkLYUSKGjhiL17mi8zGo/icFtCW3pDhLuVCw22LV418Iz8ThQoguLaG/G0G/rNyWrMA1W131fxgM+bQcSxc0Nd/ekVw2LB4UHZprAVSbtxobVLH2IJxb0jl1Nt4iv2hnCzzlJvRm4G3HXwgWFRQDQW3DCoPpvE+mgFC5BG9taG7w40uJi1P9NSBYaizublyK8eEB6PUSohQAFiRuA7caCGVaAsQKkgaGhBFx3RE4UoUogZgkZxqdwRwItDD5asUZqvuDUXZn4CoPMRXBzPqBL2NfHmM0dSGD0yzCyTozX/ABwiKNQNFBjrlpbsXBRel5qHBIJFQzC6hdu8xzFJJLJFNe/wjqksARuQ3Ei5OlfKOYmZlSAGIIq9Sa8dABENpUrS7pYpUSCdagu40qAYPLw5oRbrCtiH13vCuNkvRIqoh2s6Tfur3wVeOyoIFVacHAJPZSKB7oLpr5OJJCiETAAaOXAJp6xufHU4ThLnO3+2ZZsCGYtzAVlfhwj4dC0hSAo2Yk9//sI3cXiyqSUq6zOxegD2eKt6MvQnRWPVJm/7Zag62tgD5u8anSHSyMQGWk5gwSofw2LcRox+0fPyZxDk0qKcAnrcnLR3DSyyVk1UVOOXrWObSp0vVZQCGyHvyHso2sIYWQ6ioEsRUbdm9D3waaMxUTXqrDA0q7uOTeEWlyz8sHVVT6U1ityK+BqxKUhyLbigZqc3hUL7Xu9iNoiinLlN1FTJNnSaP9+EZv8AqSxbc+xFTik1MxBFXBrUCtzR+GkWkY/rJ3cVI34cj4RnqUWpzZt9eUOJwrSkK/jbO3/ELseLF4vxhPfOYhhQnKftxH2h/FrCgDcLABP9rEFu+M5BGcg1BJIa7Ekt2U74fWoJCcvWS3Oocc+Ec7BpTG4PqkJ3ChxoBFgGI1DNbjU9lovIW+XMM125Ai/aWgWKmNNN2cNyqT4sY3+NunELBCiLn0Jiv+lmH6BTn+YHLU430pvU+94ChCi7E0JB5/4aJEq+DSWre5fjcGnjDOZwNhY7adobugXzau1yx7PNrb0gglUFndu60VWuiosXe/buK+7QsZjEJPEgjVmhiWefmN4SnMFCrsSC3hBBmjSixG9350f0g8tagsN9IJQa0ZVm2/IiqUD6nFgL0FH7oYLAEhncitXJaheBfHgmKyFLAUB2ux0FnHWpr2wtLcKQ9RVy/wDEzOfPthnErBKbFIuL7MoHahgMieFFQZylTpNAC3VOvHtaA8uNSYhRSkXYkk8asQDb7NApBBJzDgTmFGrWvbBDiXBKmqTlcgUdvVqVhOdiErSxIllJoAWIbhvrzhkonFeckhKlF1VoEl2v67CK4pTslsqU5XFasLnW5ArSG5ctKk05uAW/DjyjKxmIUmYUO9mBNS48284Z2MoWIksp1kh3OYVzWctzjR6OnZkgGtSgl6M1+5ozETgoMCAwsSKtokvQ9jQ3gBkOicxbcH7FouzoVozVgk6NTtcg+AiInECgfQCoDqV1q8E1jPOLykGrhrtqK+sMyZ3XAJDqfK72N68ojGkqKUQyiaFxXejHcuCXPCJNW6MqaFLUvVT99WhHELeX1yyVJzoa5KTXucv3w+ogSisfUtqjRLAF+LxsUR6VUM4S7FI61gHao5P3nlCGIwuRubWcO9uw3MVxGNOfMzkt4U8xDWESlWjWNavlo/pHX0dVRLAAOVlMR2MX7j4NHJDujW6a6AMAeTm3ExojDABOr1VxzJyt4PSweAYyVkddxZLU4l+G57Iny1IQBExzSopvYEfmH5SiVEA7kcTQkN7vwgM3DZ0OlTlgA3axG1PKBJzHOR/M3ME2vevhB7BrAF060zNxBy13fnHMRhwFZjqfFq+ndHRiGcGhIBroQQ/fWCFJVQBjcPoYhsC+aOqNtOX5i0+YXt4gNwgc4JS1GehbYD7+sERMJAZRHZ41EZWOYi3/ANv1Q5N196xIkWObqLD+n1iuF/dnmf1GJEiFcfReZ9J5j9KoeVrzV+mJEhp+qz/3I5phOTY8hHIkU6RTpKw5+qIT6Q/ff3HyESJFRz5e25hdf7P0mB9I/wDyk8k/pESJEcD8ZKNOfrG6fqP9Y8jEiR15JoGMsr+r0EZa/wB5L/qT5mOxIhXxXG/uZP8AQv8AQiDSP3B/pmf/AJxIkF9RNZ41/qHpDAsP6R+qJEiqmnZlpfM+kWxP7pPb+iJEjnD8Xwv0n+2BSfp7P/MRIkAKzvq7PRUO4a/9x8kxIkY0ti/r7B6RsYD6O0xIkYv/2Q=="/>
          <p:cNvSpPr>
            <a:spLocks noChangeAspect="1" noChangeArrowheads="1"/>
          </p:cNvSpPr>
          <p:nvPr/>
        </p:nvSpPr>
        <p:spPr bwMode="auto">
          <a:xfrm>
            <a:off x="63500" y="-673100"/>
            <a:ext cx="2095500" cy="1381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6" name="AutoShape 4" descr="data:image/jpg;base64,/9j/4AAQSkZJRgABAQAAAQABAAD/2wCEAAkGBhMSERQUExQWFBQWGBoYFxcYGBwdGRkYGBcXGBsVHBsaGyYfGh4jGRccHy8gIycpLCwsGR4xNTAqNSYrLCkBCQoKDgwOGg8PGiwkHxwpLCkpLCwsLCkpLCwsLCwsKSksLCwsKSkpLCksKSwsLCwsLCwpLCwpLCwsKSksLCwpLP/AABEIAJEA3AMBIgACEQEDEQH/xAAcAAACAwEBAQEAAAAAAAAAAAADBAACBQEHBgj/xAA/EAABAgQEAggFAQcDBAMAAAABAhEAAyExBBJBUWFxBSKBkaGxwfAGEzLR4bIHM0JScoLxFCNiFaLC0jSSw//EABgBAQEBAQEAAAAAAAAAAAAAAAECAAME/8QAHxEBAQEAAgMBAQEBAAAAAAAAAAERAiESMUFRA2Ei/9oADAMBAAIRAxEAPwDMRjlJBCWD1sPWO/8AUFn+Ic8o+0JgR0LGseHseV/WP0v0HMnTVTM6QVJYMGsGFoWw3QMxIZx3x9CwZm4iJm4U5x0n9OUAmAxk5EtKPmFgG0b7wJSVFX72ZxGdTcmeLZhHTMAjna20jN6DlKq14akyilKUgjKmgppEVigLt30iqcWLOK6PtG2t5X9cVhCT9Z8PtHUYI/zPzi3zyD5Viq5pIp942ja4cEdzHDhgEmg0Fh3cYWw/zRMzFfVN0swpbwhxOJUrMFhKnUCNGCbDuiuv1Uy/VUyLOPZjkvDrBJzMl2Ya38IexGNSQGl5SNi4YcN3hMKUSqrDqjtOY3gdONz6NMklXVzEtqXYDa/hGemWUvlpX3a8PZVG3mfCKTpBdxfzg1PK3kTCFM58rwNSCftb/MOhCmo3bC0yaQoAtX/iW794djlZVcOMqgQop4gn0jtXJCy5uXNbG/OOLrsR70gSyp/pcb/eHQaPSk9P0zpg0/eKb9UUGOm1PzZr6n5i3elQX4NygKUubFNGrpXeLKSINJn/AK7iUs0+czfzmFcT0lNW2da1/wBRJHHdogSCWFSbCK/KctSnKhhOUzK6empAAWqnGosLmvjHMR0quYyZiypir66hyzs97wEYe59Ii5A4b98GnsBUt7pBb3rFTJBuGP2tbhBVyAf80ivyD/yh0bWoXi0XyggM0RUpo5sr8zbx5xwqrpzi4l70jhle/wDELdhkA846538BFzJrseIMVCK+OsABnSQoVJfhGfN6HQahSgrcfiNfVtT3R1Uu7VpFS2DGPJwCkkNNJOoLwx8pZNV21ArD6Ejt8oipSRtxhtv1sKiWsa5uJFdmeGDgZ2TMZS8n8+UtC+A6eOHxJ/lDUajUctHrPQGJmYmWFrT8uWS6RqRufzHSfz32ucXlSsDO+pMtRTaiVebQzh0rKCMiiQXLJUWYNVhHtknDiE8coomJYVXTgWGvFo14yL48HjH+vHE10Gmx+8CVj2D5STs9b7R6j01OkMEzJSVJWopJKQDzBFbmPgOksAJU1SAHCVMCbkXB7QY52Qc+NhGViUltPPugxI4xRMsAlgHaIkFyzRORG0GdJBNFHlFDhVCxbyhtA1IAO8VvrCC0ySWAesUXIOt+ysNrUw0ihnp3jMB8kjcV3r4QReDQsgKAcB82Wr7Ei8WVOH2MDWhLavG2qlQYQJSwSCKhqua0MHVg5QlOTNM1wMqVUDkuqoqw41hd2384HNVMqQUltNTDtV5DT+jiGyzcwPYRzSbQlMwswG6j3faLDFzApil6cSIKMYrWnCCyprVSsC1OyIZh3hdCy519/iCy8QRQ1G2nZAV0qcl++Iq9IqlYNu+OBIBzdnpGTXU4lix0r78YsiYDVtI6QS/DyiiEjdn9PzGZ2cp70GsVCqsNoqunF9bxXIznX3QxmGmEaChgalp24Hn7EVVOIqBQRZU5w7PYxm0PEKS305mDtZ2qz86R6d+z/FrVgpfzB12LDgScvJhHk2LxiZZClDqqOVjSp46Wj7P4F+O888SciAgBhlzOkgOxc1prHp/nP+VcX2nTvSE6UtKZSFF7rylSUt/xBcuY1ujCubIQqcjIs3D2Y0PCnc7Q589BDlmvAMP0xLmglCgoBxSzi4jWOmvNv2i50z0JFAEOkjUk1PHSPlFzVnrKLqJq8feftIweaXLnC4UU9hFPGPgkzHABD1jjy4458qqtHl7rCstKswdV4eK2BLs0BQMxBc66e7RM7T7XLUDuGhdJO7iDrD1Brx2e3GA/Lc1oQLRsYVNuJMUKKPevJhFJksv1dK95t3ReRM6tbu3C3k7xmUXLD1ppfWOiXsTz4xJhflpBZag/BvZjMGuWbO5aB/LO8GxSSwy0967wtPBDh66Hl5RiqJSuV9YvKlLa4ihSpr19074GlUzhGDUmqbRoriF5UkkU1PjByX7KczvHFyxlKTrp3RsOA4ebQekdzuKWLj1eKfLTL+mgoO+kGlzCnKD9PDcvUxWDHJy3SQNPSFBPIoTpQ7nWGRTv7xYxRaAeX3iNAmEnUHY0ScNXff7RHDHRqb6mvjAUJObhBOJNIYgp/wA2vCypCkk5S/31iBLKJ7htw74KJ7JJudIvjNuRmdj5AmoyqpX2YJ8LKGFnZluoDiH4G/hFJ6nbnBpPRc2cr/aSVKG0e28JJjceWV6rgsb/AKqWwVklkV3IOlDSNfDYVMpAlywANWDDuj4r4YxM6UkpnSFy2clWQkML/SDH0nR/TCpk0S5cmc1M01UtSJaU6l1sTTRo4Zjtu+zXxF0QcThpiHYhOZJG6ageDR49MSRUGPcugsYmZ80OokKDuGFQzJ4U1rWPDsSU51pKqZ1M12CjTwETzjnyy+nBnq50Aa7Nr73gwnABj3P4xVEoWejX7beECGG62Z3bTxBjlYjtZKSQBmt7aBgKFaEGIlfVDmsW+ZoT2RmdmKYgjg/KOKlZ62p7eIZIbWze/GF5ks5hlLAkvWtqCA4sJTODQcPfnHUjqsHf7aeEUmoIJaoc9kLY6cpCQoByWA4kxUlvpso6sQbOSIip7OaMIUT0qrIFAV0ff7cYMekgUgrASSDR7MaXu+3GHKBkTQR5tvFkL2hOVMS3UzOHLEB7847LxCNQe4feDGas+cA3Nj33gCZzu9A71va0FIY2ex9IVxJIIazP2be9ofLOlu9IY0oSsuC2W/OM0fEg1EV6YnpyEFypgQPPnvGA8dOHCWbQ+qlfEiCK9XiQ/usFl9JS1gspjHyhkLvlPdFihSTUEFob/KfG19RNx5SajgW7aw3h8Q5Ymw7xuOyPkE4tViYaw/TBR3wX+fSfb6pRbi8MdF9GCarKSaCHegPhyZipSVkfLcdXML8KWi+E6OmSlqChlUn32iHhPHv6qTWB0lhPlzFI/lMbXwshly1hRS5Z/QxkdJT88xRN7HsjQ+E8UEzQlVQXHebx33oSdvWcGlSL94jTTjaVtGRhy6QIhxBNAbaER5uV7eiTpopmy5MqapICQAVqO7DjwEfn7FyySVj+Il24mwEesfG/SCpeEUAC83/bGjA1UX5eceWomA839t2xuVrhzz4IiYEpBUwq3bbz84r827F/vEEwKBezmjasanXSEJ0pSAFJ6yto54n2ckl3D1e3rAx1Tm4W1sAR4RbBrc0DD2avq8AXNAWpJq9eRNh4QtjTCgpIA4eQjNQo5iGLAjscv+IXmdI5SA5BNRT3TThDWHxYVUgajs0/EGWHFp6yhJNS5fxa0Ew0xCwwNSRpprAscoFLd9L9/FoD0dISFOA24Ftj2axU9E/kQk5WA+xrCmNwIU1iXd/H7Q2uVQF6qv8AjwhHEYioDkEF7No3nExg5Ejqu9XvrWsUXhFP1SQNGS8NymIDGuYkdgrFyalkk8modRWH0GijFMGYMB3vWBfJBO2UH7+njFcShKEuXIF97HygYmAsNCAX3ZqeA74FWWe1V9HImBlDemoFffZFkdHpSaIArWlWa0cFFnYuB2f58YNiZzJevq0O30mUnigTdOrbaO9uMZXS0saAq2OoYVHG0bUuc6aHNQn1/ELTpAK33AJGj0Y8+OxiuNxq+WmyiD2kdzQ30Pg/mTkj+EFzyH5aGJ2BOVLinWZ7/wARfuAhj4NQ+JTqCWI7R6R6JWj274Mw7yQ9zUcoL8QYRKQpZ0DkxXoTGAYpUs0AQgp4u7tAvjvHZJLipzAHkfy0cuXfbtOnl/SjGYopDAkkCHfhDDy5mISiY4zfSQWY39Iz3MyYw3aPrMN0FLww+apXWSQxdg7hw2tHivKI8b7ejTcOJUpzUhhzJjFwnTcpeIMsHMrKXVo/8o4iCfFs0zOjJxS7pCV9U1YKDt2R5T0N0sqTiZSmypcEjYM1w+hJibqtei/tEUFdHS3uJqQ+tlP4R5bhS4ysz8NNI9Q+M0Z+jllJ+mclQOwVT/yjzWbJSVdR60fa2nukRyRyzQcVumvKx0P+eMSeUgsSXGv397xRc7KoAPUgMbivCNCagFBJqKu1w2vbvE9SiFpKHZidTXX36QDpHqpNCS/fW9dIMiflzKQUqDszVHBoYTiAsVDkBm7PCH6Zx/awzMQod5DitRZ+EBw2JDhNNOwxp4vo9KUFqOXLe6RiTcGoLrbfUPrFySnGogk0IuXB0pp3wWVMGYto45+zApk/5aUlVcpBLcQRzrSFEzlFNAQ7sTrv2lxE+KbsbMrGJ+l6hvuG0hPEod6cRxff3pGNKxRfY2/AhybiTlNTmBAY7HN9vGNOGMbQoIG+9tf8QwiUF1bhWM9E51AsNK8NfKCTVkEgKKRTTgKjhBY2tlaiykmzN94XWlgzWIZrv71gywWLu52s5UWPlAygpU4+ga6hX0g83q/CBpf1ZKyOqT1hq2hUQO1h4QGcs2AOleFiPKIZp55Q+agfR+BdqRcIzlTbZtdtH4iHlJxbx/FJZyuBYAkdrvAjNCh2jwb7xZKSzDQN2uO2r+JgYGeWFC6dBc/mNKMNLkhQI4U2pcHm+kJyMMZa/mIuDncX4cL97wXBqId3B+oDg5HsecOIX1SN+ytLbRtsD6TpL4rlTEScrCaCCNCnKQTXlpxhLp7p9c0M9AoKG7Pcx85/owopULgudyxAr49xh2bNdQ0JFB4tG1d5dCYabkmLUA/XduBq3pFulOlkzZwBdkpZtARUnv1hNGJBdqGn5heYHJYj6VdtD6iJntM5dY9c+EZwxeBXKUfqQuUf7k9U+PhHjWJUpK1IJIKOodgXrW/1E6R6F+yrHkJWg0IIHYH63DUR89+0HopMrHzVJNJuSanRsyXIPcrvEd7V/H2/w4VYnoqckh1GX/3oq3/b4x5+hD1GnZZ6+Mfd/sv6QSEKlizuk7hSQQDyLiPk/iTCCROmy71JSSKZVEsXF6Bo48u2s1g4vEhBykAl9Rre/bfhBE48MQA2o8KczC+KUU0NQangN+FxHTLBQEJdwXJ7N4ro+WC4aeiZUWUyTo3H8wwhKSElJNKciHpv/iEEpSKUJWKtStag7wXC43R3JD+rk6XMTf8AEdmkTXfcEeEExRRQKYFQBJ2d2IhGXiRnJLsbdrRYpBUxAUlrk1YMQ23bvDLhlwHE4TJmyrcFkhx1ksPPjCH+lIepDdZ+NKbXcQ5i0qfMivWKiDoKU7fSLrlmjaeIsXGmnhFeTW6zMXgwcoNDkS7BmJdvzzjRl4bOlJUz0q2wIbh+YBNmjWoB1poGrxfwjsgEgMWq4rUs48vWNtsSpNlkLYUSKGjhiL17mi8zGo/icFtCW3pDhLuVCw22LV418Iz8ThQoguLaG/G0G/rNyWrMA1W131fxgM+bQcSxc0Nd/ekVw2LB4UHZprAVSbtxobVLH2IJxb0jl1Nt4iv2hnCzzlJvRm4G3HXwgWFRQDQW3DCoPpvE+mgFC5BG9taG7w40uJi1P9NSBYaizublyK8eEB6PUSohQAFiRuA7caCGVaAsQKkgaGhBFx3RE4UoUogZgkZxqdwRwItDD5asUZqvuDUXZn4CoPMRXBzPqBL2NfHmM0dSGD0yzCyTozX/ABwiKNQNFBjrlpbsXBRel5qHBIJFQzC6hdu8xzFJJLJFNe/wjqksARuQ3Ei5OlfKOYmZlSAGIIq9Sa8dABENpUrS7pYpUSCdagu40qAYPLw5oRbrCtiH13vCuNkvRIqoh2s6Tfur3wVeOyoIFVacHAJPZSKB7oLpr5OJJCiETAAaOXAJp6xufHU4ThLnO3+2ZZsCGYtzAVlfhwj4dC0hSAo2Yk9//sI3cXiyqSUq6zOxegD2eKt6MvQnRWPVJm/7Zag62tgD5u8anSHSyMQGWk5gwSofw2LcRox+0fPyZxDk0qKcAnrcnLR3DSyyVk1UVOOXrWObSp0vVZQCGyHvyHso2sIYWQ6ioEsRUbdm9D3waaMxUTXqrDA0q7uOTeEWlyz8sHVVT6U1ityK+BqxKUhyLbigZqc3hUL7Xu9iNoiinLlN1FTJNnSaP9+EZv8AqSxbc+xFTik1MxBFXBrUCtzR+GkWkY/rJ3cVI34cj4RnqUWpzZt9eUOJwrSkK/jbO3/ELseLF4vxhPfOYhhQnKftxH2h/FrCgDcLABP9rEFu+M5BGcg1BJIa7Ekt2U74fWoJCcvWS3Oocc+Ec7BpTG4PqkJ3ChxoBFgGI1DNbjU9lovIW+XMM125Ai/aWgWKmNNN2cNyqT4sY3+NunELBCiLn0Jiv+lmH6BTn+YHLU430pvU+94ChCi7E0JB5/4aJEq+DSWre5fjcGnjDOZwNhY7adobugXzau1yx7PNrb0gglUFndu60VWuiosXe/buK+7QsZjEJPEgjVmhiWefmN4SnMFCrsSC3hBBmjSixG9350f0g8tagsN9IJQa0ZVm2/IiqUD6nFgL0FH7oYLAEhncitXJaheBfHgmKyFLAUB2ux0FnHWpr2wtLcKQ9RVy/wDEzOfPthnErBKbFIuL7MoHahgMieFFQZylTpNAC3VOvHtaA8uNSYhRSkXYkk8asQDb7NApBBJzDgTmFGrWvbBDiXBKmqTlcgUdvVqVhOdiErSxIllJoAWIbhvrzhkonFeckhKlF1VoEl2v67CK4pTslsqU5XFasLnW5ArSG5ctKk05uAW/DjyjKxmIUmYUO9mBNS48284Z2MoWIksp1kh3OYVzWctzjR6OnZkgGtSgl6M1+5ozETgoMCAwsSKtokvQ9jQ3gBkOicxbcH7FouzoVozVgk6NTtcg+AiInECgfQCoDqV1q8E1jPOLykGrhrtqK+sMyZ3XAJDqfK72N68ojGkqKUQyiaFxXejHcuCXPCJNW6MqaFLUvVT99WhHELeX1yyVJzoa5KTXucv3w+ogSisfUtqjRLAF+LxsUR6VUM4S7FI61gHao5P3nlCGIwuRubWcO9uw3MVxGNOfMzkt4U8xDWESlWjWNavlo/pHX0dVRLAAOVlMR2MX7j4NHJDujW6a6AMAeTm3ExojDABOr1VxzJyt4PSweAYyVkddxZLU4l+G57Iny1IQBExzSopvYEfmH5SiVEA7kcTQkN7vwgM3DZ0OlTlgA3axG1PKBJzHOR/M3ME2vevhB7BrAF060zNxBy13fnHMRhwFZjqfFq+ndHRiGcGhIBroQQ/fWCFJVQBjcPoYhsC+aOqNtOX5i0+YXt4gNwgc4JS1GehbYD7+sERMJAZRHZ41EZWOYi3/ANv1Q5N196xIkWObqLD+n1iuF/dnmf1GJEiFcfReZ9J5j9KoeVrzV+mJEhp+qz/3I5phOTY8hHIkU6RTpKw5+qIT6Q/ff3HyESJFRz5e25hdf7P0mB9I/wDyk8k/pESJEcD8ZKNOfrG6fqP9Y8jEiR15JoGMsr+r0EZa/wB5L/qT5mOxIhXxXG/uZP8AQv8AQiDSP3B/pmf/AJxIkF9RNZ41/qHpDAsP6R+qJEiqmnZlpfM+kWxP7pPb+iJEjnD8Xwv0n+2BSfp7P/MRIkAKzvq7PRUO4a/9x8kxIkY0ti/r7B6RsYD6O0xIkYv/2Q=="/>
          <p:cNvSpPr>
            <a:spLocks noChangeAspect="1" noChangeArrowheads="1"/>
          </p:cNvSpPr>
          <p:nvPr/>
        </p:nvSpPr>
        <p:spPr bwMode="auto">
          <a:xfrm>
            <a:off x="63500" y="-673100"/>
            <a:ext cx="2095500" cy="1381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AutoShape 6" descr="data:image/jpg;base64,/9j/4AAQSkZJRgABAQAAAQABAAD/2wCEAAkGBhMSERQUExQWFBQWGBoYFxcYGBwdGRkYGBcXGBsVHBsaGyYfGh4jGRccHy8gIycpLCwsGR4xNTAqNSYrLCkBCQoKDgwOGg8PGiwkHxwpLCkpLCwsLCkpLCwsLCwsKSksLCwsKSkpLCksKSwsLCwsLCwpLCwpLCwsKSksLCwpLP/AABEIAJEA3AMBIgACEQEDEQH/xAAcAAACAwEBAQEAAAAAAAAAAAADBAACBQEHBgj/xAA/EAABAgQEAggFAQcDBAMAAAABAhEAAyExBBJBUWFxBSKBkaGxwfAGEzLR4bIHM0JScoLxFCNiFaLC0jSSw//EABgBAQEBAQEAAAAAAAAAAAAAAAECAAME/8QAHxEBAQEAAgMBAQEBAAAAAAAAAAERAiESMUFRA2Ei/9oADAMBAAIRAxEAPwDMRjlJBCWD1sPWO/8AUFn+Ic8o+0JgR0LGseHseV/WP0v0HMnTVTM6QVJYMGsGFoWw3QMxIZx3x9CwZm4iJm4U5x0n9OUAmAxk5EtKPmFgG0b7wJSVFX72ZxGdTcmeLZhHTMAjna20jN6DlKq14akyilKUgjKmgppEVigLt30iqcWLOK6PtG2t5X9cVhCT9Z8PtHUYI/zPzi3zyD5Viq5pIp942ja4cEdzHDhgEmg0Fh3cYWw/zRMzFfVN0swpbwhxOJUrMFhKnUCNGCbDuiuv1Uy/VUyLOPZjkvDrBJzMl2Ya38IexGNSQGl5SNi4YcN3hMKUSqrDqjtOY3gdONz6NMklXVzEtqXYDa/hGemWUvlpX3a8PZVG3mfCKTpBdxfzg1PK3kTCFM58rwNSCftb/MOhCmo3bC0yaQoAtX/iW794djlZVcOMqgQop4gn0jtXJCy5uXNbG/OOLrsR70gSyp/pcb/eHQaPSk9P0zpg0/eKb9UUGOm1PzZr6n5i3elQX4NygKUubFNGrpXeLKSINJn/AK7iUs0+czfzmFcT0lNW2da1/wBRJHHdogSCWFSbCK/KctSnKhhOUzK6empAAWqnGosLmvjHMR0quYyZiypir66hyzs97wEYe59Ii5A4b98GnsBUt7pBb3rFTJBuGP2tbhBVyAf80ivyD/yh0bWoXi0XyggM0RUpo5sr8zbx5xwqrpzi4l70jhle/wDELdhkA846538BFzJrseIMVCK+OsABnSQoVJfhGfN6HQahSgrcfiNfVtT3R1Uu7VpFS2DGPJwCkkNNJOoLwx8pZNV21ArD6Ejt8oipSRtxhtv1sKiWsa5uJFdmeGDgZ2TMZS8n8+UtC+A6eOHxJ/lDUajUctHrPQGJmYmWFrT8uWS6RqRufzHSfz32ucXlSsDO+pMtRTaiVebQzh0rKCMiiQXLJUWYNVhHtknDiE8coomJYVXTgWGvFo14yL48HjH+vHE10Gmx+8CVj2D5STs9b7R6j01OkMEzJSVJWopJKQDzBFbmPgOksAJU1SAHCVMCbkXB7QY52Qc+NhGViUltPPugxI4xRMsAlgHaIkFyzRORG0GdJBNFHlFDhVCxbyhtA1IAO8VvrCC0ySWAesUXIOt+ysNrUw0ihnp3jMB8kjcV3r4QReDQsgKAcB82Wr7Ei8WVOH2MDWhLavG2qlQYQJSwSCKhqua0MHVg5QlOTNM1wMqVUDkuqoqw41hd2384HNVMqQUltNTDtV5DT+jiGyzcwPYRzSbQlMwswG6j3faLDFzApil6cSIKMYrWnCCyprVSsC1OyIZh3hdCy519/iCy8QRQ1G2nZAV0qcl++Iq9IqlYNu+OBIBzdnpGTXU4lix0r78YsiYDVtI6QS/DyiiEjdn9PzGZ2cp70GsVCqsNoqunF9bxXIznX3QxmGmEaChgalp24Hn7EVVOIqBQRZU5w7PYxm0PEKS305mDtZ2qz86R6d+z/FrVgpfzB12LDgScvJhHk2LxiZZClDqqOVjSp46Wj7P4F+O888SciAgBhlzOkgOxc1prHp/nP+VcX2nTvSE6UtKZSFF7rylSUt/xBcuY1ujCubIQqcjIs3D2Y0PCnc7Q589BDlmvAMP0xLmglCgoBxSzi4jWOmvNv2i50z0JFAEOkjUk1PHSPlFzVnrKLqJq8feftIweaXLnC4UU9hFPGPgkzHABD1jjy4458qqtHl7rCstKswdV4eK2BLs0BQMxBc66e7RM7T7XLUDuGhdJO7iDrD1Brx2e3GA/Lc1oQLRsYVNuJMUKKPevJhFJksv1dK95t3ReRM6tbu3C3k7xmUXLD1ppfWOiXsTz4xJhflpBZag/BvZjMGuWbO5aB/LO8GxSSwy0967wtPBDh66Hl5RiqJSuV9YvKlLa4ihSpr19074GlUzhGDUmqbRoriF5UkkU1PjByX7KczvHFyxlKTrp3RsOA4ebQekdzuKWLj1eKfLTL+mgoO+kGlzCnKD9PDcvUxWDHJy3SQNPSFBPIoTpQ7nWGRTv7xYxRaAeX3iNAmEnUHY0ScNXff7RHDHRqb6mvjAUJObhBOJNIYgp/wA2vCypCkk5S/31iBLKJ7htw74KJ7JJudIvjNuRmdj5AmoyqpX2YJ8LKGFnZluoDiH4G/hFJ6nbnBpPRc2cr/aSVKG0e28JJjceWV6rgsb/AKqWwVklkV3IOlDSNfDYVMpAlywANWDDuj4r4YxM6UkpnSFy2clWQkML/SDH0nR/TCpk0S5cmc1M01UtSJaU6l1sTTRo4Zjtu+zXxF0QcThpiHYhOZJG6ageDR49MSRUGPcugsYmZ80OokKDuGFQzJ4U1rWPDsSU51pKqZ1M12CjTwETzjnyy+nBnq50Aa7Nr73gwnABj3P4xVEoWejX7beECGG62Z3bTxBjlYjtZKSQBmt7aBgKFaEGIlfVDmsW+ZoT2RmdmKYgjg/KOKlZ62p7eIZIbWze/GF5ks5hlLAkvWtqCA4sJTODQcPfnHUjqsHf7aeEUmoIJaoc9kLY6cpCQoByWA4kxUlvpso6sQbOSIip7OaMIUT0qrIFAV0ff7cYMekgUgrASSDR7MaXu+3GHKBkTQR5tvFkL2hOVMS3UzOHLEB7847LxCNQe4feDGas+cA3Nj33gCZzu9A71va0FIY2ex9IVxJIIazP2be9ofLOlu9IY0oSsuC2W/OM0fEg1EV6YnpyEFypgQPPnvGA8dOHCWbQ+qlfEiCK9XiQ/usFl9JS1gspjHyhkLvlPdFihSTUEFob/KfG19RNx5SajgW7aw3h8Q5Ymw7xuOyPkE4tViYaw/TBR3wX+fSfb6pRbi8MdF9GCarKSaCHegPhyZipSVkfLcdXML8KWi+E6OmSlqChlUn32iHhPHv6qTWB0lhPlzFI/lMbXwshly1hRS5Z/QxkdJT88xRN7HsjQ+E8UEzQlVQXHebx33oSdvWcGlSL94jTTjaVtGRhy6QIhxBNAbaER5uV7eiTpopmy5MqapICQAVqO7DjwEfn7FyySVj+Il24mwEesfG/SCpeEUAC83/bGjA1UX5eceWomA839t2xuVrhzz4IiYEpBUwq3bbz84r827F/vEEwKBezmjasanXSEJ0pSAFJ6yto54n2ckl3D1e3rAx1Tm4W1sAR4RbBrc0DD2avq8AXNAWpJq9eRNh4QtjTCgpIA4eQjNQo5iGLAjscv+IXmdI5SA5BNRT3TThDWHxYVUgajs0/EGWHFp6yhJNS5fxa0Ew0xCwwNSRpprAscoFLd9L9/FoD0dISFOA24Ftj2axU9E/kQk5WA+xrCmNwIU1iXd/H7Q2uVQF6qv8AjwhHEYioDkEF7No3nExg5Ejqu9XvrWsUXhFP1SQNGS8NymIDGuYkdgrFyalkk8modRWH0GijFMGYMB3vWBfJBO2UH7+njFcShKEuXIF97HygYmAsNCAX3ZqeA74FWWe1V9HImBlDemoFffZFkdHpSaIArWlWa0cFFnYuB2f58YNiZzJevq0O30mUnigTdOrbaO9uMZXS0saAq2OoYVHG0bUuc6aHNQn1/ELTpAK33AJGj0Y8+OxiuNxq+WmyiD2kdzQ30Pg/mTkj+EFzyH5aGJ2BOVLinWZ7/wARfuAhj4NQ+JTqCWI7R6R6JWj274Mw7yQ9zUcoL8QYRKQpZ0DkxXoTGAYpUs0AQgp4u7tAvjvHZJLipzAHkfy0cuXfbtOnl/SjGYopDAkkCHfhDDy5mISiY4zfSQWY39Iz3MyYw3aPrMN0FLww+apXWSQxdg7hw2tHivKI8b7ejTcOJUpzUhhzJjFwnTcpeIMsHMrKXVo/8o4iCfFs0zOjJxS7pCV9U1YKDt2R5T0N0sqTiZSmypcEjYM1w+hJibqtei/tEUFdHS3uJqQ+tlP4R5bhS4ysz8NNI9Q+M0Z+jllJ+mclQOwVT/yjzWbJSVdR60fa2nukRyRyzQcVumvKx0P+eMSeUgsSXGv397xRc7KoAPUgMbivCNCagFBJqKu1w2vbvE9SiFpKHZidTXX36QDpHqpNCS/fW9dIMiflzKQUqDszVHBoYTiAsVDkBm7PCH6Zx/awzMQod5DitRZ+EBw2JDhNNOwxp4vo9KUFqOXLe6RiTcGoLrbfUPrFySnGogk0IuXB0pp3wWVMGYto45+zApk/5aUlVcpBLcQRzrSFEzlFNAQ7sTrv2lxE+KbsbMrGJ+l6hvuG0hPEod6cRxff3pGNKxRfY2/AhybiTlNTmBAY7HN9vGNOGMbQoIG+9tf8QwiUF1bhWM9E51AsNK8NfKCTVkEgKKRTTgKjhBY2tlaiykmzN94XWlgzWIZrv71gywWLu52s5UWPlAygpU4+ga6hX0g83q/CBpf1ZKyOqT1hq2hUQO1h4QGcs2AOleFiPKIZp55Q+agfR+BdqRcIzlTbZtdtH4iHlJxbx/FJZyuBYAkdrvAjNCh2jwb7xZKSzDQN2uO2r+JgYGeWFC6dBc/mNKMNLkhQI4U2pcHm+kJyMMZa/mIuDncX4cL97wXBqId3B+oDg5HsecOIX1SN+ytLbRtsD6TpL4rlTEScrCaCCNCnKQTXlpxhLp7p9c0M9AoKG7Pcx85/owopULgudyxAr49xh2bNdQ0JFB4tG1d5dCYabkmLUA/XduBq3pFulOlkzZwBdkpZtARUnv1hNGJBdqGn5heYHJYj6VdtD6iJntM5dY9c+EZwxeBXKUfqQuUf7k9U+PhHjWJUpK1IJIKOodgXrW/1E6R6F+yrHkJWg0IIHYH63DUR89+0HopMrHzVJNJuSanRsyXIPcrvEd7V/H2/w4VYnoqckh1GX/3oq3/b4x5+hD1GnZZ6+Mfd/sv6QSEKlizuk7hSQQDyLiPk/iTCCROmy71JSSKZVEsXF6Bo48u2s1g4vEhBykAl9Rre/bfhBE48MQA2o8KczC+KUU0NQangN+FxHTLBQEJdwXJ7N4ro+WC4aeiZUWUyTo3H8wwhKSElJNKciHpv/iEEpSKUJWKtStag7wXC43R3JD+rk6XMTf8AEdmkTXfcEeEExRRQKYFQBJ2d2IhGXiRnJLsbdrRYpBUxAUlrk1YMQ23bvDLhlwHE4TJmyrcFkhx1ksPPjCH+lIepDdZ+NKbXcQ5i0qfMivWKiDoKU7fSLrlmjaeIsXGmnhFeTW6zMXgwcoNDkS7BmJdvzzjRl4bOlJUz0q2wIbh+YBNmjWoB1poGrxfwjsgEgMWq4rUs48vWNtsSpNlkLYUSKGjhiL17mi8zGo/icFtCW3pDhLuVCw22LV418Iz8ThQoguLaG/G0G/rNyWrMA1W131fxgM+bQcSxc0Nd/ekVw2LB4UHZprAVSbtxobVLH2IJxb0jl1Nt4iv2hnCzzlJvRm4G3HXwgWFRQDQW3DCoPpvE+mgFC5BG9taG7w40uJi1P9NSBYaizublyK8eEB6PUSohQAFiRuA7caCGVaAsQKkgaGhBFx3RE4UoUogZgkZxqdwRwItDD5asUZqvuDUXZn4CoPMRXBzPqBL2NfHmM0dSGD0yzCyTozX/ABwiKNQNFBjrlpbsXBRel5qHBIJFQzC6hdu8xzFJJLJFNe/wjqksARuQ3Ei5OlfKOYmZlSAGIIq9Sa8dABENpUrS7pYpUSCdagu40qAYPLw5oRbrCtiH13vCuNkvRIqoh2s6Tfur3wVeOyoIFVacHAJPZSKB7oLpr5OJJCiETAAaOXAJp6xufHU4ThLnO3+2ZZsCGYtzAVlfhwj4dC0hSAo2Yk9//sI3cXiyqSUq6zOxegD2eKt6MvQnRWPVJm/7Zag62tgD5u8anSHSyMQGWk5gwSofw2LcRox+0fPyZxDk0qKcAnrcnLR3DSyyVk1UVOOXrWObSp0vVZQCGyHvyHso2sIYWQ6ioEsRUbdm9D3waaMxUTXqrDA0q7uOTeEWlyz8sHVVT6U1ityK+BqxKUhyLbigZqc3hUL7Xu9iNoiinLlN1FTJNnSaP9+EZv8AqSxbc+xFTik1MxBFXBrUCtzR+GkWkY/rJ3cVI34cj4RnqUWpzZt9eUOJwrSkK/jbO3/ELseLF4vxhPfOYhhQnKftxH2h/FrCgDcLABP9rEFu+M5BGcg1BJIa7Ekt2U74fWoJCcvWS3Oocc+Ec7BpTG4PqkJ3ChxoBFgGI1DNbjU9lovIW+XMM125Ai/aWgWKmNNN2cNyqT4sY3+NunELBCiLn0Jiv+lmH6BTn+YHLU430pvU+94ChCi7E0JB5/4aJEq+DSWre5fjcGnjDOZwNhY7adobugXzau1yx7PNrb0gglUFndu60VWuiosXe/buK+7QsZjEJPEgjVmhiWefmN4SnMFCrsSC3hBBmjSixG9350f0g8tagsN9IJQa0ZVm2/IiqUD6nFgL0FH7oYLAEhncitXJaheBfHgmKyFLAUB2ux0FnHWpr2wtLcKQ9RVy/wDEzOfPthnErBKbFIuL7MoHahgMieFFQZylTpNAC3VOvHtaA8uNSYhRSkXYkk8asQDb7NApBBJzDgTmFGrWvbBDiXBKmqTlcgUdvVqVhOdiErSxIllJoAWIbhvrzhkonFeckhKlF1VoEl2v67CK4pTslsqU5XFasLnW5ArSG5ctKk05uAW/DjyjKxmIUmYUO9mBNS48284Z2MoWIksp1kh3OYVzWctzjR6OnZkgGtSgl6M1+5ozETgoMCAwsSKtokvQ9jQ3gBkOicxbcH7FouzoVozVgk6NTtcg+AiInECgfQCoDqV1q8E1jPOLykGrhrtqK+sMyZ3XAJDqfK72N68ojGkqKUQyiaFxXejHcuCXPCJNW6MqaFLUvVT99WhHELeX1yyVJzoa5KTXucv3w+ogSisfUtqjRLAF+LxsUR6VUM4S7FI61gHao5P3nlCGIwuRubWcO9uw3MVxGNOfMzkt4U8xDWESlWjWNavlo/pHX0dVRLAAOVlMR2MX7j4NHJDujW6a6AMAeTm3ExojDABOr1VxzJyt4PSweAYyVkddxZLU4l+G57Iny1IQBExzSopvYEfmH5SiVEA7kcTQkN7vwgM3DZ0OlTlgA3axG1PKBJzHOR/M3ME2vevhB7BrAF060zNxBy13fnHMRhwFZjqfFq+ndHRiGcGhIBroQQ/fWCFJVQBjcPoYhsC+aOqNtOX5i0+YXt4gNwgc4JS1GehbYD7+sERMJAZRHZ41EZWOYi3/ANv1Q5N196xIkWObqLD+n1iuF/dnmf1GJEiFcfReZ9J5j9KoeVrzV+mJEhp+qz/3I5phOTY8hHIkU6RTpKw5+qIT6Q/ff3HyESJFRz5e25hdf7P0mB9I/wDyk8k/pESJEcD8ZKNOfrG6fqP9Y8jEiR15JoGMsr+r0EZa/wB5L/qT5mOxIhXxXG/uZP8AQv8AQiDSP3B/pmf/AJxIkF9RNZ41/qHpDAsP6R+qJEiqmnZlpfM+kWxP7pPb+iJEjnD8Xwv0n+2BSfp7P/MRIkAKzvq7PRUO4a/9x8kxIkY0ti/r7B6RsYD6O0xIkYv/2Q=="/>
          <p:cNvSpPr>
            <a:spLocks noChangeAspect="1" noChangeArrowheads="1"/>
          </p:cNvSpPr>
          <p:nvPr/>
        </p:nvSpPr>
        <p:spPr bwMode="auto">
          <a:xfrm>
            <a:off x="63500" y="-673100"/>
            <a:ext cx="2095500" cy="1381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1371600"/>
            <a:ext cx="2095500" cy="13811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343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Most Dangerous Game Vocab. 10-18</vt:lpstr>
      <vt:lpstr>10. vitality </vt:lpstr>
      <vt:lpstr>11. Opaqueness</vt:lpstr>
      <vt:lpstr>12. vigor</vt:lpstr>
      <vt:lpstr>13. fringed</vt:lpstr>
      <vt:lpstr>14. lacerated</vt:lpstr>
      <vt:lpstr>15. brute</vt:lpstr>
      <vt:lpstr>16. mirage</vt:lpstr>
      <vt:lpstr>17. leering</vt:lpstr>
      <vt:lpstr>18. gargoyle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Most Dangerous Game Vocab. 10-18</dc:title>
  <dc:creator>991503479</dc:creator>
  <cp:lastModifiedBy>991503479</cp:lastModifiedBy>
  <cp:revision>11</cp:revision>
  <dcterms:created xsi:type="dcterms:W3CDTF">2011-11-01T12:35:37Z</dcterms:created>
  <dcterms:modified xsi:type="dcterms:W3CDTF">2011-11-03T12:56:53Z</dcterms:modified>
</cp:coreProperties>
</file>