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3C956-DBFE-4F06-9B87-64EFEB1E659A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0DADF-47AD-46E0-9001-A3820F3F5A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The Seven Wonders of the World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057400"/>
            <a:ext cx="8458200" cy="45720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The Colossus of Rhodes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92D050"/>
                </a:solidFill>
              </a:rPr>
              <a:t>The Great Pyramids of Giza</a:t>
            </a:r>
            <a:endParaRPr lang="en-US" sz="4400" dirty="0" smtClean="0">
              <a:solidFill>
                <a:srgbClr val="92D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92D050"/>
                </a:solidFill>
              </a:rPr>
              <a:t>The Hanging Gardens of Babylon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92D050"/>
                </a:solidFill>
              </a:rPr>
              <a:t>The Light House of Alexandria</a:t>
            </a:r>
          </a:p>
          <a:p>
            <a:pPr lvl="0">
              <a:buFont typeface="Arial" pitchFamily="34" charset="0"/>
              <a:buChar char="•"/>
            </a:pPr>
            <a:r>
              <a:rPr lang="en-US" dirty="0">
                <a:solidFill>
                  <a:srgbClr val="92D050"/>
                </a:solidFill>
              </a:rPr>
              <a:t>The Mausoleum at Halicarnassus</a:t>
            </a:r>
          </a:p>
          <a:p>
            <a:pPr lvl="0">
              <a:buFont typeface="Arial" pitchFamily="34" charset="0"/>
              <a:buChar char="•"/>
            </a:pPr>
            <a:r>
              <a:rPr lang="en-US" dirty="0">
                <a:solidFill>
                  <a:srgbClr val="92D050"/>
                </a:solidFill>
              </a:rPr>
              <a:t>The Statue of Zeus at Olympia</a:t>
            </a:r>
          </a:p>
          <a:p>
            <a:pPr lvl="0">
              <a:buFont typeface="Arial" pitchFamily="34" charset="0"/>
              <a:buChar char="•"/>
            </a:pPr>
            <a:r>
              <a:rPr lang="en-US" dirty="0">
                <a:solidFill>
                  <a:srgbClr val="92D050"/>
                </a:solidFill>
              </a:rPr>
              <a:t>The Temple of Artemis at Ephesus</a:t>
            </a:r>
          </a:p>
          <a:p>
            <a:pPr algn="l">
              <a:buFont typeface="Arial" pitchFamily="34" charset="0"/>
              <a:buChar char="•"/>
            </a:pP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lighthouse of alexandre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Lighthouse of Alexandria (continued)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600200"/>
            <a:ext cx="8763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8000" dirty="0">
                <a:solidFill>
                  <a:srgbClr val="FF0000"/>
                </a:solidFill>
              </a:rPr>
              <a:t>The lighthouse was destroyed by an earth quake in the 13</a:t>
            </a:r>
            <a:r>
              <a:rPr lang="en-US" sz="8000" baseline="30000" dirty="0">
                <a:solidFill>
                  <a:srgbClr val="FF0000"/>
                </a:solidFill>
              </a:rPr>
              <a:t>th</a:t>
            </a:r>
            <a:r>
              <a:rPr lang="en-US" sz="8000" dirty="0">
                <a:solidFill>
                  <a:srgbClr val="FF0000"/>
                </a:solidFill>
              </a:rPr>
              <a:t> century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mausoleum at halicarnass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900" dirty="0">
                <a:solidFill>
                  <a:srgbClr val="FF00FF"/>
                </a:solidFill>
              </a:rPr>
              <a:t>The Mausoleum at Halicarnassus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143000"/>
            <a:ext cx="8991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4800" dirty="0">
                <a:solidFill>
                  <a:srgbClr val="FF00FF"/>
                </a:solidFill>
              </a:rPr>
              <a:t>The Mausoleum at Halicarnassus was erected by Queen Artemisia in memory of her husband King </a:t>
            </a:r>
            <a:r>
              <a:rPr lang="en-US" sz="4800" dirty="0" err="1">
                <a:solidFill>
                  <a:srgbClr val="FF00FF"/>
                </a:solidFill>
              </a:rPr>
              <a:t>Mausolus</a:t>
            </a:r>
            <a:endParaRPr lang="en-US" sz="4800" dirty="0">
              <a:solidFill>
                <a:srgbClr val="FF00FF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4800" dirty="0">
                <a:solidFill>
                  <a:srgbClr val="FF00FF"/>
                </a:solidFill>
              </a:rPr>
              <a:t>Some of the last pieces of the mausoleum are in the British Museum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mausoleum at halicarnass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The Mausoleum at Halicarnassus (continued)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752600"/>
            <a:ext cx="8610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8000" dirty="0">
                <a:solidFill>
                  <a:srgbClr val="FF00FF"/>
                </a:solidFill>
              </a:rPr>
              <a:t>This shrine is where the word mausoleum came from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atue of zues at olymp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>
                <a:solidFill>
                  <a:srgbClr val="00B050"/>
                </a:solidFill>
              </a:rPr>
              <a:t>The Statue of Zeus at Olympia</a:t>
            </a:r>
            <a:br>
              <a:rPr lang="en-US" dirty="0">
                <a:solidFill>
                  <a:srgbClr val="00B050"/>
                </a:solidFill>
              </a:rPr>
            </a:b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219200"/>
            <a:ext cx="7924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00B050"/>
                </a:solidFill>
              </a:rPr>
              <a:t>The statue is supposedly 43feet tall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00B050"/>
                </a:solidFill>
              </a:rPr>
              <a:t>The statue is made of Ivory and gold-plated bronze 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00B050"/>
                </a:solidFill>
              </a:rPr>
              <a:t>In about 460A.D. the statue was unfortunately burned in a fire and none of it remained</a:t>
            </a:r>
            <a:endParaRPr lang="en-US" sz="4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temple of artemis at ephes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>
                <a:solidFill>
                  <a:srgbClr val="FF0000"/>
                </a:solidFill>
              </a:rPr>
              <a:t>The Temple of Artemis at Ephesus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990600"/>
            <a:ext cx="8077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4800" dirty="0">
                <a:solidFill>
                  <a:srgbClr val="FF0000"/>
                </a:solidFill>
              </a:rPr>
              <a:t>The Temple of Artemis was started at about 350B.C.</a:t>
            </a:r>
          </a:p>
          <a:p>
            <a:pPr lvl="0">
              <a:buFont typeface="Arial" pitchFamily="34" charset="0"/>
              <a:buChar char="•"/>
            </a:pPr>
            <a:r>
              <a:rPr lang="en-US" sz="4800" dirty="0">
                <a:solidFill>
                  <a:srgbClr val="FF0000"/>
                </a:solidFill>
              </a:rPr>
              <a:t>The temple was built in honor of a non-Hellenic  Goddess who later on came to be known as the Greek Goddess of the same name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temple of artemis at ephes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Temple of Artemis at Ephesus (continued)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676400"/>
            <a:ext cx="838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5400" dirty="0">
                <a:solidFill>
                  <a:srgbClr val="FF0000"/>
                </a:solidFill>
              </a:rPr>
              <a:t>The temple is made of ionic columns that stood 60ft high</a:t>
            </a:r>
          </a:p>
          <a:p>
            <a:pPr lvl="0">
              <a:buFont typeface="Arial" pitchFamily="34" charset="0"/>
              <a:buChar char="•"/>
            </a:pPr>
            <a:r>
              <a:rPr lang="en-US" sz="5400" dirty="0">
                <a:solidFill>
                  <a:srgbClr val="FF0000"/>
                </a:solidFill>
              </a:rPr>
              <a:t>The temple was destroyed by invading Goths in the year 262A.D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>
            <a:normAutofit/>
          </a:bodyPr>
          <a:lstStyle/>
          <a:p>
            <a:r>
              <a:rPr lang="en-US" sz="34400" dirty="0" smtClean="0">
                <a:solidFill>
                  <a:srgbClr val="00B050"/>
                </a:solidFill>
              </a:rPr>
              <a:t>End</a:t>
            </a:r>
            <a:endParaRPr lang="en-US" sz="34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The Seven Wonders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00B0F0"/>
                </a:solidFill>
              </a:rPr>
              <a:t>The Seven Wonders of the Ancient World is one of many lists of seven wonders of a wide variety of things</a:t>
            </a:r>
          </a:p>
          <a:p>
            <a:r>
              <a:rPr lang="en-US" sz="4400" dirty="0">
                <a:solidFill>
                  <a:srgbClr val="00B0F0"/>
                </a:solidFill>
              </a:rPr>
              <a:t> </a:t>
            </a:r>
            <a:r>
              <a:rPr lang="en-US" sz="4400" dirty="0" smtClean="0">
                <a:solidFill>
                  <a:srgbClr val="00B0F0"/>
                </a:solidFill>
              </a:rPr>
              <a:t>This list is one of the most widely accepted</a:t>
            </a:r>
            <a:endParaRPr lang="en-US" sz="4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lossus of rhod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The Colossus of Rhodes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371600"/>
            <a:ext cx="80772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The Colossus of Rhodes was a bronze statue of Helios also known as </a:t>
            </a:r>
            <a:r>
              <a:rPr lang="en-US" sz="2800" dirty="0" smtClean="0">
                <a:solidFill>
                  <a:srgbClr val="002060"/>
                </a:solidFill>
              </a:rPr>
              <a:t>Apollo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The statue stands about 105ft high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The sculptor Chares worked for 12 years before the sculpture was done in 208B.C.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The sculpture was destroyed in an earthquake in 224B.C.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The sculpture stands on a pedestal that is 50 ft high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The frame work of the statue is made of iron and the builders added stone to make the statue stable</a:t>
            </a:r>
          </a:p>
          <a:p>
            <a:pPr lvl="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lossus of rhod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The Colossus of Rhodes (continued)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47800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The pedestal which was the first thing that was made in the statue is made out of white </a:t>
            </a:r>
            <a:r>
              <a:rPr lang="en-US" sz="3200" dirty="0" smtClean="0">
                <a:solidFill>
                  <a:schemeClr val="bg1"/>
                </a:solidFill>
              </a:rPr>
              <a:t>marble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The plates used to make the sculpture were made on the ground then lifted and attached to the statue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The workers built dirt up and around just like the workers did for the great pyramids so they could get the plates to the higher levels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No one really knows where the colossus was built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</a:rPr>
              <a:t>This statue was an inspiration for many artists</a:t>
            </a:r>
          </a:p>
          <a:p>
            <a:pPr lvl="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yramids of Gi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Pyramids of Giza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524000"/>
            <a:ext cx="8686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3600" dirty="0"/>
              <a:t>The largest of the Pyramids of Giza was built by Khufu (a king of the fourth dynasty) the pyramid stands 482ft tall and the base is 755ft </a:t>
            </a:r>
            <a:r>
              <a:rPr lang="en-US" sz="3600" dirty="0" smtClean="0"/>
              <a:t>long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/>
              <a:t>There is approximately 2,300,000 blocks in the largest pyramid each block weighs about  2.5 tons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/>
              <a:t>The pyramids were finished in about 2680 B.C.</a:t>
            </a:r>
          </a:p>
          <a:p>
            <a:pPr lvl="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yramids of Gi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Great Pyramids of Giza (continued)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00200"/>
            <a:ext cx="8458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4800" dirty="0"/>
              <a:t>The pyramids of Giza are one of the largest tourist </a:t>
            </a:r>
            <a:r>
              <a:rPr lang="en-US" sz="4800" dirty="0" smtClean="0"/>
              <a:t>attractions in the world</a:t>
            </a:r>
            <a:endParaRPr lang="en-US" sz="4800" dirty="0"/>
          </a:p>
          <a:p>
            <a:pPr lvl="0">
              <a:buFont typeface="Arial" pitchFamily="34" charset="0"/>
              <a:buChar char="•"/>
            </a:pPr>
            <a:r>
              <a:rPr lang="en-US" sz="4800" dirty="0"/>
              <a:t>The Pyramids of Giza are the most popular and well known of all of the 93 pyramids in Egypt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hanging gardens of babyl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Hanging Gardens of Babylon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295400"/>
            <a:ext cx="8686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sz="4400" dirty="0">
                <a:solidFill>
                  <a:srgbClr val="FFFF00"/>
                </a:solidFill>
              </a:rPr>
              <a:t>The Hanging Gardens of Babylon was supposedly built by Nebuchadnezzar around 600 B.C.</a:t>
            </a:r>
          </a:p>
          <a:p>
            <a:pPr lvl="0">
              <a:buFont typeface="Arial" pitchFamily="34" charset="0"/>
              <a:buChar char="•"/>
            </a:pPr>
            <a:r>
              <a:rPr lang="en-US" sz="4400" dirty="0">
                <a:solidFill>
                  <a:srgbClr val="FFFF00"/>
                </a:solidFill>
              </a:rPr>
              <a:t>Nebuchadnezzar built the gardens to please his Queen </a:t>
            </a:r>
            <a:r>
              <a:rPr lang="en-US" sz="4400" dirty="0" err="1">
                <a:solidFill>
                  <a:srgbClr val="FFFF00"/>
                </a:solidFill>
              </a:rPr>
              <a:t>Amuhia</a:t>
            </a:r>
            <a:endParaRPr lang="en-US" sz="4400" dirty="0">
              <a:solidFill>
                <a:srgbClr val="FFFF0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4400" dirty="0">
                <a:solidFill>
                  <a:srgbClr val="FFFF00"/>
                </a:solidFill>
              </a:rPr>
              <a:t>The gardens are also associated with the mythical Assyrian queen </a:t>
            </a:r>
            <a:r>
              <a:rPr lang="en-US" sz="4400" dirty="0" err="1">
                <a:solidFill>
                  <a:srgbClr val="FFFF00"/>
                </a:solidFill>
              </a:rPr>
              <a:t>Semiramis</a:t>
            </a:r>
            <a:endParaRPr lang="en-US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hanging gardens of babyl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Hanging Gardens of Babylon (continued)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676400"/>
            <a:ext cx="8458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3600" dirty="0">
                <a:solidFill>
                  <a:srgbClr val="FFFF00"/>
                </a:solidFill>
              </a:rPr>
              <a:t>The gardens were laid out upon a vaulted building that contained supplies for raising water and had  metal beams that were 75-300ft tall</a:t>
            </a:r>
          </a:p>
          <a:p>
            <a:pPr lvl="0">
              <a:buFont typeface="Arial" pitchFamily="34" charset="0"/>
              <a:buChar char="•"/>
            </a:pPr>
            <a:r>
              <a:rPr lang="en-US" sz="3600" dirty="0">
                <a:solidFill>
                  <a:srgbClr val="FFFF00"/>
                </a:solidFill>
              </a:rPr>
              <a:t>The hanging gardens were not used to actually hang people but comes from the Greek word </a:t>
            </a:r>
            <a:r>
              <a:rPr lang="en-US" sz="3600" dirty="0" err="1">
                <a:solidFill>
                  <a:srgbClr val="FFFF00"/>
                </a:solidFill>
              </a:rPr>
              <a:t>kremastos</a:t>
            </a:r>
            <a:r>
              <a:rPr lang="en-US" sz="3600" dirty="0">
                <a:solidFill>
                  <a:srgbClr val="FFFF00"/>
                </a:solidFill>
              </a:rPr>
              <a:t> or the Latin word </a:t>
            </a:r>
            <a:r>
              <a:rPr lang="en-US" sz="3600" dirty="0" err="1">
                <a:solidFill>
                  <a:srgbClr val="FFFF00"/>
                </a:solidFill>
              </a:rPr>
              <a:t>pensilis</a:t>
            </a:r>
            <a:r>
              <a:rPr lang="en-US" sz="3600" dirty="0">
                <a:solidFill>
                  <a:srgbClr val="FFFF00"/>
                </a:solidFill>
              </a:rPr>
              <a:t> which means over hanging like a balcony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 lighthouse of alexandre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Lighthouse of Alexandria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371600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4800" dirty="0">
                <a:solidFill>
                  <a:srgbClr val="FF0000"/>
                </a:solidFill>
              </a:rPr>
              <a:t>The Light House of Alexandria was built in the third century B.C. by </a:t>
            </a:r>
            <a:r>
              <a:rPr lang="en-US" sz="4800" dirty="0" err="1">
                <a:solidFill>
                  <a:srgbClr val="FF0000"/>
                </a:solidFill>
              </a:rPr>
              <a:t>Sostratus</a:t>
            </a:r>
            <a:r>
              <a:rPr lang="en-US" sz="4800" dirty="0">
                <a:solidFill>
                  <a:srgbClr val="FF0000"/>
                </a:solidFill>
              </a:rPr>
              <a:t> of Cnidus</a:t>
            </a:r>
          </a:p>
          <a:p>
            <a:pPr lvl="0">
              <a:buFont typeface="Arial" pitchFamily="34" charset="0"/>
              <a:buChar char="•"/>
            </a:pPr>
            <a:r>
              <a:rPr lang="en-US" sz="4800" dirty="0">
                <a:solidFill>
                  <a:srgbClr val="FF0000"/>
                </a:solidFill>
              </a:rPr>
              <a:t>The lighthouse was built on the Island of Pharos off the coast of Egypt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659</Words>
  <Application>Microsoft Office PowerPoint</Application>
  <PresentationFormat>On-screen Show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Seven Wonders of the World</vt:lpstr>
      <vt:lpstr>The Seven Wonders</vt:lpstr>
      <vt:lpstr>The Colossus of Rhodes</vt:lpstr>
      <vt:lpstr>The Colossus of Rhodes (continued)</vt:lpstr>
      <vt:lpstr>The Great Pyramids of Giza</vt:lpstr>
      <vt:lpstr>The Great Pyramids of Giza (continued)</vt:lpstr>
      <vt:lpstr>The Hanging Gardens of Babylon</vt:lpstr>
      <vt:lpstr>The Hanging Gardens of Babylon (continued)</vt:lpstr>
      <vt:lpstr>The Lighthouse of Alexandria</vt:lpstr>
      <vt:lpstr>The Lighthouse of Alexandria (continued)</vt:lpstr>
      <vt:lpstr>The Mausoleum at Halicarnassus </vt:lpstr>
      <vt:lpstr>The Mausoleum at Halicarnassus (continued)</vt:lpstr>
      <vt:lpstr>The Statue of Zeus at Olympia </vt:lpstr>
      <vt:lpstr>The Temple of Artemis at Ephesus </vt:lpstr>
      <vt:lpstr>The Temple of Artemis at Ephesus (continued)</vt:lpstr>
      <vt:lpstr>End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Seven Wonders of the World</dc:title>
  <dc:creator>sharon</dc:creator>
  <cp:lastModifiedBy>sharon</cp:lastModifiedBy>
  <cp:revision>9</cp:revision>
  <dcterms:created xsi:type="dcterms:W3CDTF">2011-09-23T01:48:12Z</dcterms:created>
  <dcterms:modified xsi:type="dcterms:W3CDTF">2011-09-23T03:10:15Z</dcterms:modified>
</cp:coreProperties>
</file>