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6A964C-1567-4950-B8D3-DF801BC4A151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91EEF-70FF-4EB8-848C-CDA49F4A71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E504C9-3088-4715-A88E-18BF7651896B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1ADF0-214B-44BA-96E8-037774FC45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940BD5-454C-40B2-A825-0503F4EAAEFC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3CA34-CB2F-49D7-8FC8-A44C15D0A0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E2460A-F01A-4925-89F2-EF87D24D152E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CE3D2-59B3-4565-88D7-C86C66B41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07332-4823-444C-98EF-922ABFCA3484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E116A-38BA-4EC5-8AAD-7941518709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45448B-29E6-4A0E-A5C7-5E21A8E4F920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32729-0295-4CDD-9639-9EF63427C1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DEAEB2-B8C6-4CCC-9C3D-D5F52F81FCA3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59D64-E623-48ED-A668-568114F074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A26688-3BFF-43EB-BD9B-AB4FB69AFC80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95C73-6C76-4B96-8932-AD3F51828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804459-BA45-4CA4-B08B-5294F66502CE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FD2F3-4F66-4E68-9A4F-00B75BCD83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FA8085-0971-4CF3-A69B-A392F5DFC316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80087-D631-4941-8380-26C86D628E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784DC-EE1E-4B86-A04B-1AEE24F70FB7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67532D-45A4-4DA2-83C4-1652B8F8C2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2B55919-0790-4AE8-A0F7-3C7D64F4AAC3}" type="datetimeFigureOut">
              <a:rPr lang="en-US"/>
              <a:pPr/>
              <a:t>1/11/2012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9294F0EE-17F6-46F3-A2E3-4CE6AD2876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5"/>
          <p:cNvSpPr txBox="1">
            <a:spLocks noChangeArrowheads="1"/>
          </p:cNvSpPr>
          <p:nvPr/>
        </p:nvSpPr>
        <p:spPr bwMode="auto">
          <a:xfrm>
            <a:off x="711200" y="3581400"/>
            <a:ext cx="10461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sz="2800">
                <a:latin typeface="Century Gothic" pitchFamily="34" charset="0"/>
              </a:rPr>
              <a:t>Diana Rodriguez. </a:t>
            </a:r>
          </a:p>
        </p:txBody>
      </p:sp>
      <p:sp>
        <p:nvSpPr>
          <p:cNvPr id="2051" name="TextBox 6"/>
          <p:cNvSpPr txBox="1">
            <a:spLocks noChangeArrowheads="1"/>
          </p:cNvSpPr>
          <p:nvPr/>
        </p:nvSpPr>
        <p:spPr bwMode="auto">
          <a:xfrm>
            <a:off x="3429000" y="3581400"/>
            <a:ext cx="12922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Bodoni MT" pitchFamily="18" charset="0"/>
              </a:rPr>
              <a:t>Shanna Rupert.  </a:t>
            </a:r>
          </a:p>
        </p:txBody>
      </p:sp>
      <p:sp>
        <p:nvSpPr>
          <p:cNvPr id="2052" name="TextBox 7"/>
          <p:cNvSpPr txBox="1">
            <a:spLocks noChangeArrowheads="1"/>
          </p:cNvSpPr>
          <p:nvPr/>
        </p:nvSpPr>
        <p:spPr bwMode="auto">
          <a:xfrm>
            <a:off x="6654800" y="3657600"/>
            <a:ext cx="104616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sz="2800">
                <a:latin typeface="Algerian" pitchFamily="82" charset="0"/>
              </a:rPr>
              <a:t>Triesha Hayden. </a:t>
            </a:r>
          </a:p>
        </p:txBody>
      </p:sp>
      <p:sp>
        <p:nvSpPr>
          <p:cNvPr id="9" name="Rectangle 8"/>
          <p:cNvSpPr/>
          <p:nvPr/>
        </p:nvSpPr>
        <p:spPr>
          <a:xfrm>
            <a:off x="685800" y="1981200"/>
            <a:ext cx="77724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Lion 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  </a:t>
            </a:r>
            <a:r>
              <a:rPr lang="en-US" smtClean="0">
                <a:solidFill>
                  <a:srgbClr val="00B050"/>
                </a:solidFill>
              </a:rPr>
              <a:t>Councilor</a:t>
            </a:r>
            <a:r>
              <a:rPr lang="en-US" smtClean="0"/>
              <a:t>                   </a:t>
            </a:r>
            <a:r>
              <a:rPr lang="en-US" smtClean="0">
                <a:solidFill>
                  <a:srgbClr val="00B050"/>
                </a:solidFill>
              </a:rPr>
              <a:t> Counselor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038600" cy="4525963"/>
          </a:xfrm>
        </p:spPr>
        <p:txBody>
          <a:bodyPr/>
          <a:lstStyle/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>
                <a:solidFill>
                  <a:schemeClr val="bg1"/>
                </a:solidFill>
              </a:rPr>
              <a:t>Member of a councils</a:t>
            </a:r>
          </a:p>
        </p:txBody>
      </p:sp>
      <p:sp>
        <p:nvSpPr>
          <p:cNvPr id="3076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4038600" cy="4525963"/>
          </a:xfrm>
        </p:spPr>
        <p:txBody>
          <a:bodyPr/>
          <a:lstStyle/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>
                <a:solidFill>
                  <a:schemeClr val="bg1"/>
                </a:solidFill>
              </a:rPr>
              <a:t>Faculty member who advises students on personal and academic problems, career choices/a person who counsels 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sp>
        <p:nvSpPr>
          <p:cNvPr id="6" name="Rectangle 5"/>
          <p:cNvSpPr/>
          <p:nvPr/>
        </p:nvSpPr>
        <p:spPr>
          <a:xfrm>
            <a:off x="228600" y="3124200"/>
            <a:ext cx="3581400" cy="2209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>
                <a:solidFill>
                  <a:schemeClr val="bg1"/>
                </a:solidFill>
              </a:rPr>
              <a:t>The group went to the councilor to explain their problem.</a:t>
            </a:r>
          </a:p>
          <a:p>
            <a:endParaRPr lang="en-US">
              <a:solidFill>
                <a:schemeClr val="bg1"/>
              </a:solidFill>
            </a:endParaRPr>
          </a:p>
          <a:p>
            <a:r>
              <a:rPr lang="en-US">
                <a:solidFill>
                  <a:schemeClr val="bg1"/>
                </a:solidFill>
              </a:rPr>
              <a:t>The councilor greeted his group members in and orderly way</a:t>
            </a:r>
            <a:r>
              <a:rPr lang="en-US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4267200" y="3048000"/>
            <a:ext cx="4419600" cy="2438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Some of the students from the group received advice from the guidance counselor</a:t>
            </a:r>
            <a:r>
              <a:rPr lang="en-US">
                <a:solidFill>
                  <a:srgbClr val="E46C0A"/>
                </a:solidFill>
              </a:rPr>
              <a:t>.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bg1"/>
                </a:solidFill>
              </a:rPr>
              <a:t>Some of the parents disliked the counselor because they didn’t really help her child’s problems. 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079" name="Picture 7" descr="group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953000"/>
            <a:ext cx="2133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help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876800"/>
            <a:ext cx="25717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>
                <a:solidFill>
                  <a:srgbClr val="00B050"/>
                </a:solidFill>
              </a:rPr>
              <a:t>Desert          Desert         Dessert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2590800" cy="4525963"/>
          </a:xfrm>
        </p:spPr>
        <p:txBody>
          <a:bodyPr/>
          <a:lstStyle/>
          <a:p>
            <a:r>
              <a:rPr lang="en-US" sz="2000" smtClean="0">
                <a:solidFill>
                  <a:schemeClr val="bg1"/>
                </a:solidFill>
              </a:rPr>
              <a:t>Region that has little or no rain/ sparse vegetation/ very few forms of life</a:t>
            </a:r>
          </a:p>
        </p:txBody>
      </p:sp>
      <p:sp>
        <p:nvSpPr>
          <p:cNvPr id="4100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371600"/>
            <a:ext cx="3200400" cy="4525963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C</a:t>
            </a:r>
            <a:r>
              <a:rPr lang="en-US" sz="2000" smtClean="0">
                <a:solidFill>
                  <a:schemeClr val="bg1"/>
                </a:solidFill>
              </a:rPr>
              <a:t>ake, pie, fruit, pudding, ice cream served as the final course</a:t>
            </a:r>
          </a:p>
        </p:txBody>
      </p:sp>
      <p:sp>
        <p:nvSpPr>
          <p:cNvPr id="6" name="Rectangle 5"/>
          <p:cNvSpPr/>
          <p:nvPr/>
        </p:nvSpPr>
        <p:spPr>
          <a:xfrm>
            <a:off x="3276600" y="1828800"/>
            <a:ext cx="2286000" cy="3657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5600" y="1066800"/>
            <a:ext cx="23622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</a:rPr>
              <a:t>Abandon</a:t>
            </a:r>
          </a:p>
        </p:txBody>
      </p:sp>
      <p:sp>
        <p:nvSpPr>
          <p:cNvPr id="9" name="Rectangle 8"/>
          <p:cNvSpPr/>
          <p:nvPr/>
        </p:nvSpPr>
        <p:spPr>
          <a:xfrm>
            <a:off x="381000" y="3200400"/>
            <a:ext cx="2514600" cy="266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I was in the desert eating dessert.</a:t>
            </a:r>
          </a:p>
          <a:p>
            <a:pPr algn="ctr"/>
            <a:endParaRPr lang="en-US">
              <a:solidFill>
                <a:schemeClr val="bg1"/>
              </a:solidFill>
            </a:endParaRPr>
          </a:p>
          <a:p>
            <a:pPr algn="ctr"/>
            <a:r>
              <a:rPr lang="en-US">
                <a:solidFill>
                  <a:schemeClr val="bg1"/>
                </a:solidFill>
              </a:rPr>
              <a:t>When I went to the desert, I was so thirsty I could die. 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29000" y="3429000"/>
            <a:ext cx="2286000" cy="266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My sister threatened to desert me in the woods.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r>
              <a:rPr lang="en-US">
                <a:solidFill>
                  <a:schemeClr val="bg1"/>
                </a:solidFill>
              </a:rPr>
              <a:t>Someone reported a deserted baby in the parking lot</a:t>
            </a:r>
            <a:r>
              <a:rPr lang="en-US">
                <a:solidFill>
                  <a:schemeClr val="tx1"/>
                </a:solidFill>
              </a:rPr>
              <a:t>. 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72200" y="3505200"/>
            <a:ext cx="2514600" cy="2667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I wanted to eat dessert before I even ate my entrée. </a:t>
            </a:r>
          </a:p>
          <a:p>
            <a:pPr algn="ctr"/>
            <a:endParaRPr lang="en-US">
              <a:solidFill>
                <a:schemeClr val="bg1"/>
              </a:solidFill>
            </a:endParaRPr>
          </a:p>
          <a:p>
            <a:pPr algn="ctr"/>
            <a:r>
              <a:rPr lang="en-US">
                <a:solidFill>
                  <a:schemeClr val="bg1"/>
                </a:solidFill>
              </a:rPr>
              <a:t>The dessert that my step-dad makes is the best! 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106" name="Picture 11" descr="deser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01015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2" descr="desser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5638800"/>
            <a:ext cx="144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4" descr="alon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2133600"/>
            <a:ext cx="167640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00B050"/>
                </a:solidFill>
              </a:rPr>
              <a:t>Formally  </a:t>
            </a:r>
            <a:r>
              <a:rPr lang="en-US" smtClean="0"/>
              <a:t>                           </a:t>
            </a:r>
            <a:r>
              <a:rPr lang="en-US" smtClean="0">
                <a:solidFill>
                  <a:srgbClr val="00B050"/>
                </a:solidFill>
              </a:rPr>
              <a:t>Formerly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Formal manner/ official manner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512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Time past/ earlier period or age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3886200"/>
            <a:ext cx="3886200" cy="274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Triesha came formally to the Ball.</a:t>
            </a:r>
          </a:p>
          <a:p>
            <a:pPr algn="ctr"/>
            <a:endParaRPr lang="en-US">
              <a:solidFill>
                <a:schemeClr val="bg1"/>
              </a:solidFill>
            </a:endParaRPr>
          </a:p>
          <a:p>
            <a:pPr algn="ctr"/>
            <a:r>
              <a:rPr lang="en-US">
                <a:solidFill>
                  <a:schemeClr val="bg1"/>
                </a:solidFill>
              </a:rPr>
              <a:t>I mentioned a great number of people, whom, I formally know from last Christmas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9600" y="3657600"/>
            <a:ext cx="4191000" cy="30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I was formerly a veterinarian, that helped many animals.</a:t>
            </a:r>
          </a:p>
          <a:p>
            <a:pPr algn="ctr"/>
            <a:endParaRPr lang="en-US">
              <a:solidFill>
                <a:schemeClr val="bg1"/>
              </a:solidFill>
            </a:endParaRPr>
          </a:p>
          <a:p>
            <a:pPr algn="ctr"/>
            <a:r>
              <a:rPr lang="en-US">
                <a:solidFill>
                  <a:schemeClr val="bg1"/>
                </a:solidFill>
              </a:rPr>
              <a:t>I formerly waited for somebody  to return</a:t>
            </a:r>
            <a:r>
              <a:rPr lang="en-US">
                <a:solidFill>
                  <a:schemeClr val="tx1"/>
                </a:solidFill>
              </a:rPr>
              <a:t>.</a:t>
            </a: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127" name="Picture 6" descr="forma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514600"/>
            <a:ext cx="152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7" descr="for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5181600"/>
            <a:ext cx="29718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1143000"/>
          </a:xfrm>
        </p:spPr>
        <p:txBody>
          <a:bodyPr/>
          <a:lstStyle/>
          <a:p>
            <a:pPr algn="l"/>
            <a:r>
              <a:rPr lang="en-US" smtClean="0">
                <a:solidFill>
                  <a:srgbClr val="00B050"/>
                </a:solidFill>
              </a:rPr>
              <a:t>Hear                                Here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133600"/>
            <a:ext cx="3429000" cy="3992563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Learn by the ear</a:t>
            </a:r>
          </a:p>
          <a:p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r>
              <a:rPr lang="en-US" smtClean="0">
                <a:solidFill>
                  <a:schemeClr val="bg1"/>
                </a:solidFill>
              </a:rPr>
              <a:t>Do you hear the lion roaring?</a:t>
            </a:r>
          </a:p>
          <a:p>
            <a:r>
              <a:rPr lang="en-US" smtClean="0">
                <a:solidFill>
                  <a:srgbClr val="FDEADA"/>
                </a:solidFill>
              </a:rPr>
              <a:t>Lions hear the antelope running</a:t>
            </a:r>
            <a:r>
              <a:rPr lang="en-US" smtClean="0"/>
              <a:t>.</a:t>
            </a:r>
          </a:p>
          <a:p>
            <a:endParaRPr lang="en-US" smtClean="0">
              <a:solidFill>
                <a:srgbClr val="E46C0A"/>
              </a:solidFill>
            </a:endParaRPr>
          </a:p>
        </p:txBody>
      </p:sp>
      <p:sp>
        <p:nvSpPr>
          <p:cNvPr id="6148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905000"/>
            <a:ext cx="3733800" cy="4373563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In the place/ spot</a:t>
            </a:r>
          </a:p>
          <a:p>
            <a:endParaRPr lang="en-US" smtClean="0">
              <a:solidFill>
                <a:srgbClr val="E46C0A"/>
              </a:solidFill>
            </a:endParaRPr>
          </a:p>
          <a:p>
            <a:pPr>
              <a:buFont typeface="Arial" charset="0"/>
              <a:buNone/>
            </a:pPr>
            <a:endParaRPr lang="en-US" smtClean="0">
              <a:solidFill>
                <a:srgbClr val="E46C0A"/>
              </a:solidFill>
            </a:endParaRPr>
          </a:p>
          <a:p>
            <a:endParaRPr lang="en-US" smtClean="0">
              <a:solidFill>
                <a:srgbClr val="E46C0A"/>
              </a:solidFill>
            </a:endParaRPr>
          </a:p>
          <a:p>
            <a:r>
              <a:rPr lang="en-US" smtClean="0">
                <a:solidFill>
                  <a:schemeClr val="bg1"/>
                </a:solidFill>
              </a:rPr>
              <a:t>All the animals in Africa are here.</a:t>
            </a:r>
          </a:p>
          <a:p>
            <a:r>
              <a:rPr lang="en-US" smtClean="0">
                <a:solidFill>
                  <a:srgbClr val="FDEADA"/>
                </a:solidFill>
              </a:rPr>
              <a:t>Why are the hyenas here?</a:t>
            </a:r>
          </a:p>
        </p:txBody>
      </p:sp>
      <p:pic>
        <p:nvPicPr>
          <p:cNvPr id="6149" name="Picture 4" descr="ea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304800"/>
            <a:ext cx="18097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5" descr="her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438400"/>
            <a:ext cx="2590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>
                <a:solidFill>
                  <a:srgbClr val="00B050"/>
                </a:solidFill>
              </a:rPr>
              <a:t>Its                                   It`s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Possessive</a:t>
            </a:r>
          </a:p>
          <a:p>
            <a:endParaRPr lang="en-US" smtClean="0">
              <a:solidFill>
                <a:srgbClr val="E46C0A"/>
              </a:solidFill>
            </a:endParaRPr>
          </a:p>
          <a:p>
            <a:endParaRPr lang="en-US" smtClean="0">
              <a:solidFill>
                <a:srgbClr val="E46C0A"/>
              </a:solidFill>
            </a:endParaRPr>
          </a:p>
          <a:p>
            <a:r>
              <a:rPr lang="en-US" smtClean="0">
                <a:solidFill>
                  <a:schemeClr val="bg1"/>
                </a:solidFill>
              </a:rPr>
              <a:t>The lion lost its food.</a:t>
            </a:r>
          </a:p>
          <a:p>
            <a:r>
              <a:rPr lang="en-US" smtClean="0">
                <a:solidFill>
                  <a:schemeClr val="bg1"/>
                </a:solidFill>
              </a:rPr>
              <a:t>The lion ate its food. </a:t>
            </a:r>
          </a:p>
          <a:p>
            <a:endParaRPr lang="en-US" smtClean="0">
              <a:solidFill>
                <a:srgbClr val="E46C0A"/>
              </a:solidFill>
            </a:endParaRPr>
          </a:p>
          <a:p>
            <a:endParaRPr lang="en-US" smtClean="0">
              <a:solidFill>
                <a:srgbClr val="E46C0A"/>
              </a:solidFill>
            </a:endParaRPr>
          </a:p>
          <a:p>
            <a:endParaRPr lang="en-US" smtClean="0">
              <a:solidFill>
                <a:srgbClr val="E46C0A"/>
              </a:solidFill>
            </a:endParaRPr>
          </a:p>
          <a:p>
            <a:endParaRPr lang="en-US" smtClean="0">
              <a:solidFill>
                <a:srgbClr val="E46C0A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Contraction of it is or it has</a:t>
            </a:r>
          </a:p>
          <a:p>
            <a:endParaRPr lang="en-US" smtClean="0">
              <a:solidFill>
                <a:srgbClr val="E46C0A"/>
              </a:solidFill>
            </a:endParaRPr>
          </a:p>
          <a:p>
            <a:endParaRPr lang="en-US" smtClean="0">
              <a:solidFill>
                <a:srgbClr val="E46C0A"/>
              </a:solidFill>
            </a:endParaRPr>
          </a:p>
          <a:p>
            <a:r>
              <a:rPr lang="en-US" smtClean="0">
                <a:solidFill>
                  <a:schemeClr val="bg1"/>
                </a:solidFill>
              </a:rPr>
              <a:t>It`s been raining and Mufasa could not hunt.</a:t>
            </a:r>
          </a:p>
          <a:p>
            <a:r>
              <a:rPr lang="en-US" smtClean="0">
                <a:solidFill>
                  <a:schemeClr val="bg1"/>
                </a:solidFill>
              </a:rPr>
              <a:t>It`s been many months since we seen Simba.</a:t>
            </a:r>
          </a:p>
          <a:p>
            <a:endParaRPr lang="en-US" smtClean="0">
              <a:solidFill>
                <a:srgbClr val="E46C0A"/>
              </a:solidFill>
            </a:endParaRPr>
          </a:p>
        </p:txBody>
      </p:sp>
      <p:pic>
        <p:nvPicPr>
          <p:cNvPr id="7173" name="Picture 7" descr="zebr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4958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z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133600"/>
            <a:ext cx="1938338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mtClean="0">
                <a:solidFill>
                  <a:srgbClr val="00B050"/>
                </a:solidFill>
              </a:rPr>
              <a:t>    Lead               Led            Lead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2514600" cy="53340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Show the way</a:t>
            </a:r>
          </a:p>
          <a:p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r>
              <a:rPr lang="en-US" smtClean="0">
                <a:solidFill>
                  <a:schemeClr val="bg1"/>
                </a:solidFill>
              </a:rPr>
              <a:t>“Lead the way to the pond” said Simba.</a:t>
            </a:r>
          </a:p>
          <a:p>
            <a:pPr>
              <a:buFont typeface="Arial" charset="0"/>
              <a:buNone/>
            </a:pPr>
            <a:r>
              <a:rPr lang="en-US" smtClean="0">
                <a:solidFill>
                  <a:schemeClr val="bg1"/>
                </a:solidFill>
              </a:rPr>
              <a:t>Scar lead the lions to the caves.</a:t>
            </a:r>
          </a:p>
          <a:p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819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2971800" cy="52578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Heavy metal/ graphite</a:t>
            </a:r>
          </a:p>
          <a:p>
            <a:r>
              <a:rPr lang="en-US" smtClean="0">
                <a:solidFill>
                  <a:schemeClr val="bg1"/>
                </a:solidFill>
              </a:rPr>
              <a:t>There is lead in my pencil.</a:t>
            </a:r>
          </a:p>
          <a:p>
            <a:r>
              <a:rPr lang="en-US" smtClean="0">
                <a:solidFill>
                  <a:schemeClr val="bg1"/>
                </a:solidFill>
              </a:rPr>
              <a:t>Their was lead laying on the ground.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6" name="Rectangle 5"/>
          <p:cNvSpPr/>
          <p:nvPr/>
        </p:nvSpPr>
        <p:spPr>
          <a:xfrm>
            <a:off x="3276600" y="1066800"/>
            <a:ext cx="2438400" cy="579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Char char="•"/>
            </a:pPr>
            <a:r>
              <a:rPr lang="en-US" sz="2800">
                <a:solidFill>
                  <a:schemeClr val="bg1"/>
                </a:solidFill>
              </a:rPr>
              <a:t>guide</a:t>
            </a:r>
          </a:p>
          <a:p>
            <a:pPr algn="ctr">
              <a:buFont typeface="Arial" charset="0"/>
              <a:buChar char="•"/>
            </a:pPr>
            <a:endParaRPr lang="en-US" sz="2800">
              <a:solidFill>
                <a:srgbClr val="E46C0A"/>
              </a:solidFill>
            </a:endParaRPr>
          </a:p>
          <a:p>
            <a:pPr algn="ctr">
              <a:buFont typeface="Arial" charset="0"/>
              <a:buChar char="•"/>
            </a:pPr>
            <a:endParaRPr lang="en-US" sz="2800">
              <a:solidFill>
                <a:schemeClr val="bg1"/>
              </a:solidFill>
            </a:endParaRPr>
          </a:p>
          <a:p>
            <a:pPr algn="ctr"/>
            <a:r>
              <a:rPr lang="en-US" sz="2800">
                <a:solidFill>
                  <a:schemeClr val="bg1"/>
                </a:solidFill>
              </a:rPr>
              <a:t>The lion led the way.</a:t>
            </a:r>
          </a:p>
          <a:p>
            <a:pPr algn="ctr"/>
            <a:r>
              <a:rPr lang="en-US" sz="2800">
                <a:solidFill>
                  <a:schemeClr val="bg1"/>
                </a:solidFill>
              </a:rPr>
              <a:t>Scar led Simba to his dead father.</a:t>
            </a:r>
          </a:p>
          <a:p>
            <a:pPr algn="ctr">
              <a:buFont typeface="Arial" charset="0"/>
              <a:buChar char="•"/>
            </a:pPr>
            <a:endParaRPr lang="en-US" sz="2800">
              <a:solidFill>
                <a:srgbClr val="E46C0A"/>
              </a:solidFill>
            </a:endParaRPr>
          </a:p>
          <a:p>
            <a:pPr algn="ctr">
              <a:buFont typeface="Arial" charset="0"/>
              <a:buChar char="•"/>
            </a:pPr>
            <a:endParaRPr lang="en-US" sz="2800">
              <a:solidFill>
                <a:srgbClr val="E46C0A"/>
              </a:solidFill>
            </a:endParaRPr>
          </a:p>
          <a:p>
            <a:pPr algn="ctr">
              <a:buFont typeface="Arial" charset="0"/>
              <a:buChar char="•"/>
            </a:pPr>
            <a:endParaRPr lang="en-US" sz="2800">
              <a:solidFill>
                <a:srgbClr val="E46C0A"/>
              </a:solidFill>
            </a:endParaRPr>
          </a:p>
          <a:p>
            <a:pPr algn="ctr">
              <a:buFont typeface="Arial" charset="0"/>
              <a:buChar char="•"/>
            </a:pPr>
            <a:endParaRPr lang="en-US" sz="2800">
              <a:solidFill>
                <a:srgbClr val="E46C0A"/>
              </a:solidFill>
            </a:endParaRPr>
          </a:p>
          <a:p>
            <a:pPr algn="ctr"/>
            <a:endParaRPr lang="en-US" sz="2800">
              <a:solidFill>
                <a:srgbClr val="E46C0A"/>
              </a:solidFill>
            </a:endParaRPr>
          </a:p>
        </p:txBody>
      </p:sp>
      <p:pic>
        <p:nvPicPr>
          <p:cNvPr id="8198" name="Picture 6" descr="folowin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38400"/>
            <a:ext cx="23145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6" descr="C:\Users\991505073\AppData\Local\Microsoft\Windows\Temporary Internet Files\Content.IE5\P9KFRHLA\MP90044835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4800600"/>
            <a:ext cx="1557338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7" descr="lost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4724400"/>
            <a:ext cx="18383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380</Words>
  <Application>Microsoft Office PowerPoint</Application>
  <PresentationFormat>On-screen Show (4:3)</PresentationFormat>
  <Paragraphs>93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Bodoni MT</vt:lpstr>
      <vt:lpstr>Algerian</vt:lpstr>
      <vt:lpstr>Office Theme</vt:lpstr>
      <vt:lpstr>Slide 1</vt:lpstr>
      <vt:lpstr>  Councilor                    Counselor</vt:lpstr>
      <vt:lpstr>Desert          Desert         Dessert</vt:lpstr>
      <vt:lpstr>Formally                             Formerly</vt:lpstr>
      <vt:lpstr>Hear                                Here</vt:lpstr>
      <vt:lpstr>Its                                   It`s</vt:lpstr>
      <vt:lpstr>    Lead               Led            Lead</vt:lpstr>
    </vt:vector>
  </TitlesOfParts>
  <Company>Armstrong Scghool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991505073</dc:creator>
  <cp:lastModifiedBy>sperj</cp:lastModifiedBy>
  <cp:revision>31</cp:revision>
  <dcterms:created xsi:type="dcterms:W3CDTF">2012-01-04T17:49:26Z</dcterms:created>
  <dcterms:modified xsi:type="dcterms:W3CDTF">2012-01-11T17:01:59Z</dcterms:modified>
</cp:coreProperties>
</file>