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3C956-DBFE-4F06-9B87-64EFEB1E659A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0DADF-47AD-46E0-9001-A3820F3F5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Seven Wonders of the </a:t>
            </a:r>
            <a:r>
              <a:rPr lang="en-US" dirty="0" smtClean="0">
                <a:solidFill>
                  <a:srgbClr val="00B050"/>
                </a:solidFill>
              </a:rPr>
              <a:t>World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2800" dirty="0" smtClean="0">
                <a:solidFill>
                  <a:srgbClr val="00B050"/>
                </a:solidFill>
              </a:rPr>
              <a:t>By Chayce Cockroft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84582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The Colossus of Rhodes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Great Pyramids of Giza</a:t>
            </a:r>
            <a:endParaRPr lang="en-US" sz="4400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Hanging Gardens of Babylon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Light House of Alexandria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Mausoleum at Halicarnassus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Statue of Zeus at Olympia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Temple of Artemis at Ephesus</a:t>
            </a:r>
          </a:p>
          <a:p>
            <a:pPr algn="l"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lighthouse of alexand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8800" y="4343400"/>
            <a:ext cx="3352800" cy="2514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Lighthouse of Alexandria (continued)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00200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6000" dirty="0">
                <a:solidFill>
                  <a:srgbClr val="FF0000"/>
                </a:solidFill>
              </a:rPr>
              <a:t>The lighthouse was destroyed by an earth quake in the 13</a:t>
            </a:r>
            <a:r>
              <a:rPr lang="en-US" sz="6000" baseline="30000" dirty="0">
                <a:solidFill>
                  <a:srgbClr val="FF0000"/>
                </a:solidFill>
              </a:rPr>
              <a:t>th</a:t>
            </a:r>
            <a:r>
              <a:rPr lang="en-US" sz="6000" dirty="0">
                <a:solidFill>
                  <a:srgbClr val="FF0000"/>
                </a:solidFill>
              </a:rPr>
              <a:t> century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mausoleum at halicarnas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4343400"/>
            <a:ext cx="3048000" cy="2285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900" dirty="0">
                <a:solidFill>
                  <a:srgbClr val="FF00FF"/>
                </a:solidFill>
              </a:rPr>
              <a:t>The Mausoleum at Halicarnassus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8991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FF"/>
                </a:solidFill>
              </a:rPr>
              <a:t>The Mausoleum at Halicarnassus was erected by Queen Artemisia in memory of her husband King </a:t>
            </a:r>
            <a:r>
              <a:rPr lang="en-US" sz="4000" dirty="0" err="1">
                <a:solidFill>
                  <a:srgbClr val="FF00FF"/>
                </a:solidFill>
              </a:rPr>
              <a:t>Mausolus</a:t>
            </a:r>
            <a:endParaRPr lang="en-US" sz="4000" dirty="0">
              <a:solidFill>
                <a:srgbClr val="FF00FF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FF"/>
                </a:solidFill>
              </a:rPr>
              <a:t>Some of the last pieces of the mausoleum are in the British Museum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mausoleum at halicarnas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3714750"/>
            <a:ext cx="4191001" cy="31432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The Mausoleum at Halicarnassus 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7526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6600" dirty="0">
                <a:solidFill>
                  <a:srgbClr val="FF00FF"/>
                </a:solidFill>
              </a:rPr>
              <a:t>This shrine is where the word mausoleum came from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atue of zues at olymp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4286250"/>
            <a:ext cx="3429001" cy="25717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00B050"/>
                </a:solidFill>
              </a:rPr>
              <a:t>The Statue of Zeus at Olympia</a:t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00B050"/>
                </a:solidFill>
              </a:rPr>
              <a:t>The statue is supposedly 43feet tall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00B050"/>
                </a:solidFill>
              </a:rPr>
              <a:t>The statue is made of Ivory and gold-plated bronze 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00B050"/>
                </a:solidFill>
              </a:rPr>
              <a:t>In about 460A.D. the statue was unfortunately burned in a fire and none of it remained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temple of artemis at ephe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9200" y="4114800"/>
            <a:ext cx="2844800" cy="2133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The Temple of Artemis at Ephesus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990600"/>
            <a:ext cx="8077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Temple of Artemis was started at about 350B.C.</a:t>
            </a: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temple was built in honor of a non-Hellenic  Goddess who later on came to be known as the Greek Goddess of the same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temple of artemis at ephe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0200" y="4057650"/>
            <a:ext cx="3733800" cy="28003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Temple of Artemis at Ephesus 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temple is made of ionic columns that stood 60ft high</a:t>
            </a: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temple was destroyed by invading Goths in the year 262A.D</a:t>
            </a:r>
            <a:r>
              <a:rPr lang="en-US" sz="1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The Seven Wonders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00B0F0"/>
                </a:solidFill>
              </a:rPr>
              <a:t>The Seven Wonders of the Ancient World is one of many lists of seven wonders of a wide variety of things</a:t>
            </a:r>
          </a:p>
          <a:p>
            <a:r>
              <a:rPr lang="en-US" sz="4400" dirty="0">
                <a:solidFill>
                  <a:srgbClr val="00B0F0"/>
                </a:solidFill>
              </a:rPr>
              <a:t> </a:t>
            </a:r>
            <a:r>
              <a:rPr lang="en-US" sz="4400" dirty="0" smtClean="0">
                <a:solidFill>
                  <a:srgbClr val="00B0F0"/>
                </a:solidFill>
              </a:rPr>
              <a:t>This list is one of the most widely accepted</a:t>
            </a:r>
            <a:endParaRPr lang="en-US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ossus of rho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29000" cy="25717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                       The </a:t>
            </a:r>
            <a:r>
              <a:rPr lang="en-US" dirty="0" smtClean="0">
                <a:solidFill>
                  <a:srgbClr val="FFC000"/>
                </a:solidFill>
              </a:rPr>
              <a:t>Colossus of Rhodes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80772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The </a:t>
            </a:r>
            <a:r>
              <a:rPr lang="en-US" sz="2800" dirty="0">
                <a:solidFill>
                  <a:srgbClr val="002060"/>
                </a:solidFill>
              </a:rPr>
              <a:t>statue stands about 105ft high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sculptor Chares worked for 12 years before the sculpture was done in 208B.C.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sculpture was destroyed in an earthquake in 224B.C.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sculpture stands on a pedestal that is 50 ft high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frame work of the statue is made of iron and the builders added stone to make the statue stable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ossus of rho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946400" cy="2209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                The </a:t>
            </a:r>
            <a:r>
              <a:rPr lang="en-US" dirty="0" smtClean="0">
                <a:solidFill>
                  <a:srgbClr val="FFC000"/>
                </a:solidFill>
              </a:rPr>
              <a:t>Colossus of Rhodes (continued)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828800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en-US" sz="3200" dirty="0" smtClean="0">
              <a:solidFill>
                <a:srgbClr val="FFC0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C000"/>
                </a:solidFill>
              </a:rPr>
              <a:t>The </a:t>
            </a:r>
            <a:r>
              <a:rPr lang="en-US" sz="3200" dirty="0">
                <a:solidFill>
                  <a:srgbClr val="FFC000"/>
                </a:solidFill>
              </a:rPr>
              <a:t>pedestal which was the first thing that was made in the statue is made out of white </a:t>
            </a:r>
            <a:r>
              <a:rPr lang="en-US" sz="3200" dirty="0" smtClean="0">
                <a:solidFill>
                  <a:srgbClr val="FFC000"/>
                </a:solidFill>
              </a:rPr>
              <a:t>marble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FFC000"/>
                </a:solidFill>
              </a:rPr>
              <a:t>The plates used to make the sculpture were made on the ground then lifted and attached to the statue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FFC000"/>
                </a:solidFill>
              </a:rPr>
              <a:t>The workers built dirt up and around just like the workers did for the great pyramids so they could get the plates to the higher levels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FFC000"/>
                </a:solidFill>
              </a:rPr>
              <a:t>No one really knows where the colossus was built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FFC000"/>
                </a:solidFill>
              </a:rPr>
              <a:t>This statue was an inspiration for many artists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yramids of Gi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43200" cy="2057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The </a:t>
            </a:r>
            <a:r>
              <a:rPr lang="en-US" dirty="0" smtClean="0"/>
              <a:t>Great Pyramids of Giza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6868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en-US" sz="3600" dirty="0" smtClean="0"/>
          </a:p>
          <a:p>
            <a:pPr lvl="0">
              <a:buFont typeface="Arial" pitchFamily="34" charset="0"/>
              <a:buChar char="•"/>
            </a:pPr>
            <a:r>
              <a:rPr lang="en-US" sz="3400" dirty="0" smtClean="0"/>
              <a:t>The </a:t>
            </a:r>
            <a:r>
              <a:rPr lang="en-US" sz="3400" dirty="0"/>
              <a:t>largest of the Pyramids of Giza was built by Khufu (a king of the fourth dynasty) the pyramid stands 482ft tall and the base is 755ft </a:t>
            </a:r>
            <a:r>
              <a:rPr lang="en-US" sz="3400" dirty="0" smtClean="0"/>
              <a:t>long</a:t>
            </a:r>
          </a:p>
          <a:p>
            <a:pPr>
              <a:buFont typeface="Arial" pitchFamily="34" charset="0"/>
              <a:buChar char="•"/>
            </a:pPr>
            <a:r>
              <a:rPr lang="en-US" sz="3400" dirty="0"/>
              <a:t>There is approximately 2,300,000 blocks in the largest pyramid each block weighs about  2.5 tons</a:t>
            </a:r>
          </a:p>
          <a:p>
            <a:pPr>
              <a:buFont typeface="Arial" pitchFamily="34" charset="0"/>
              <a:buChar char="•"/>
            </a:pPr>
            <a:r>
              <a:rPr lang="en-US" sz="3400" dirty="0"/>
              <a:t>The pyramids were finished in about 2680 B.C.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yramids of Gi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819400" cy="21145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     The </a:t>
            </a:r>
            <a:r>
              <a:rPr lang="en-US" dirty="0" smtClean="0"/>
              <a:t>Great Pyramids of </a:t>
            </a:r>
            <a:r>
              <a:rPr lang="en-US" dirty="0" smtClean="0"/>
              <a:t>                Giza </a:t>
            </a:r>
            <a:r>
              <a:rPr lang="en-US" dirty="0" smtClean="0"/>
              <a:t>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458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en-US" sz="4800" dirty="0" smtClean="0"/>
          </a:p>
          <a:p>
            <a:pPr lvl="0">
              <a:buFont typeface="Arial" pitchFamily="34" charset="0"/>
              <a:buChar char="•"/>
            </a:pPr>
            <a:r>
              <a:rPr lang="en-US" sz="4800" dirty="0" smtClean="0"/>
              <a:t>The </a:t>
            </a:r>
            <a:r>
              <a:rPr lang="en-US" sz="4800" dirty="0"/>
              <a:t>pyramids of Giza are one of the largest tourist </a:t>
            </a:r>
            <a:r>
              <a:rPr lang="en-US" sz="4800" dirty="0" smtClean="0"/>
              <a:t>attractions in the world</a:t>
            </a:r>
            <a:endParaRPr lang="en-US" sz="4800" dirty="0"/>
          </a:p>
          <a:p>
            <a:pPr lvl="0">
              <a:buFont typeface="Arial" pitchFamily="34" charset="0"/>
              <a:buChar char="•"/>
            </a:pPr>
            <a:r>
              <a:rPr lang="en-US" sz="4800" dirty="0"/>
              <a:t>The Pyramids of Giza are the most popular and well known of all of the 93 pyramids in Egypt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hanging gardens of babyl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3251200" cy="2438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                           The </a:t>
            </a:r>
            <a:r>
              <a:rPr lang="en-US" dirty="0" smtClean="0">
                <a:solidFill>
                  <a:srgbClr val="0070C0"/>
                </a:solidFill>
              </a:rPr>
              <a:t>Hanging Gardens of Babylon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86868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 </a:t>
            </a:r>
            <a:endParaRPr lang="en-US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en-US" sz="4400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4000" dirty="0" smtClean="0">
                <a:solidFill>
                  <a:srgbClr val="0070C0"/>
                </a:solidFill>
              </a:rPr>
              <a:t>The </a:t>
            </a:r>
            <a:r>
              <a:rPr lang="en-US" sz="4000" dirty="0">
                <a:solidFill>
                  <a:srgbClr val="0070C0"/>
                </a:solidFill>
              </a:rPr>
              <a:t>Hanging Gardens of Babylon was supposedly built by Nebuchadnezzar around 600 B.C.</a:t>
            </a: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0070C0"/>
                </a:solidFill>
              </a:rPr>
              <a:t>Nebuchadnezzar built the gardens to please his Queen </a:t>
            </a:r>
            <a:r>
              <a:rPr lang="en-US" sz="4000" dirty="0" err="1">
                <a:solidFill>
                  <a:srgbClr val="0070C0"/>
                </a:solidFill>
              </a:rPr>
              <a:t>Amuhia</a:t>
            </a:r>
            <a:endParaRPr lang="en-US" sz="4000" dirty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0070C0"/>
                </a:solidFill>
              </a:rPr>
              <a:t>The gardens are also associated with the mythical Assyrian queen </a:t>
            </a:r>
            <a:r>
              <a:rPr lang="en-US" sz="4400" dirty="0" err="1">
                <a:solidFill>
                  <a:srgbClr val="0070C0"/>
                </a:solidFill>
              </a:rPr>
              <a:t>Semiramis</a:t>
            </a:r>
            <a:endParaRPr lang="en-US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hanging gardens of babyl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14600" cy="2057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                   The </a:t>
            </a:r>
            <a:r>
              <a:rPr lang="en-US" dirty="0" smtClean="0">
                <a:solidFill>
                  <a:srgbClr val="0070C0"/>
                </a:solidFill>
              </a:rPr>
              <a:t>Hanging Gardens of </a:t>
            </a:r>
            <a:r>
              <a:rPr lang="en-US" dirty="0" smtClean="0">
                <a:solidFill>
                  <a:srgbClr val="0070C0"/>
                </a:solidFill>
              </a:rPr>
              <a:t>        Babylon </a:t>
            </a:r>
            <a:r>
              <a:rPr lang="en-US" dirty="0" smtClean="0">
                <a:solidFill>
                  <a:srgbClr val="0070C0"/>
                </a:solidFill>
              </a:rPr>
              <a:t>(continued)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676400"/>
            <a:ext cx="84582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3400" dirty="0" smtClean="0">
                <a:solidFill>
                  <a:srgbClr val="0070C0"/>
                </a:solidFill>
              </a:rPr>
              <a:t>The </a:t>
            </a:r>
            <a:r>
              <a:rPr lang="en-US" sz="3400" dirty="0">
                <a:solidFill>
                  <a:srgbClr val="0070C0"/>
                </a:solidFill>
              </a:rPr>
              <a:t>gardens were laid out upon a vaulted building that contained supplies for raising water and had  metal beams that were 75-300ft tall</a:t>
            </a:r>
          </a:p>
          <a:p>
            <a:pPr lvl="0">
              <a:buFont typeface="Arial" pitchFamily="34" charset="0"/>
              <a:buChar char="•"/>
            </a:pPr>
            <a:r>
              <a:rPr lang="en-US" sz="3400" dirty="0">
                <a:solidFill>
                  <a:srgbClr val="0070C0"/>
                </a:solidFill>
              </a:rPr>
              <a:t>The hanging gardens were not used to actually hang people but comes from the Greek word </a:t>
            </a:r>
            <a:r>
              <a:rPr lang="en-US" sz="3400" dirty="0" err="1">
                <a:solidFill>
                  <a:srgbClr val="0070C0"/>
                </a:solidFill>
              </a:rPr>
              <a:t>kremastos</a:t>
            </a:r>
            <a:r>
              <a:rPr lang="en-US" sz="3400" dirty="0">
                <a:solidFill>
                  <a:srgbClr val="0070C0"/>
                </a:solidFill>
              </a:rPr>
              <a:t> or the Latin word </a:t>
            </a:r>
            <a:r>
              <a:rPr lang="en-US" sz="3400" dirty="0" err="1">
                <a:solidFill>
                  <a:srgbClr val="0070C0"/>
                </a:solidFill>
              </a:rPr>
              <a:t>pensilis</a:t>
            </a:r>
            <a:r>
              <a:rPr lang="en-US" sz="3400" dirty="0">
                <a:solidFill>
                  <a:srgbClr val="0070C0"/>
                </a:solidFill>
              </a:rPr>
              <a:t> which means over hanging like a balcony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lighthouse of alexand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0" y="4572000"/>
            <a:ext cx="3048000" cy="2286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Lighthouse of Alexandria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8534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Light House of Alexandria was built in the third century B.C. by </a:t>
            </a:r>
            <a:r>
              <a:rPr lang="en-US" sz="4000" dirty="0" err="1">
                <a:solidFill>
                  <a:srgbClr val="FF0000"/>
                </a:solidFill>
              </a:rPr>
              <a:t>Sostratus</a:t>
            </a:r>
            <a:r>
              <a:rPr lang="en-US" sz="4000" dirty="0">
                <a:solidFill>
                  <a:srgbClr val="FF0000"/>
                </a:solidFill>
              </a:rPr>
              <a:t> of Cnidus</a:t>
            </a:r>
          </a:p>
          <a:p>
            <a:pPr lvl="0">
              <a:buFont typeface="Arial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The lighthouse was built on the Island of Pharos off the coast of Egypt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650</Words>
  <Application>Microsoft Office PowerPoint</Application>
  <PresentationFormat>On-screen Show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Seven Wonders of the World By Chayce Cockroft</vt:lpstr>
      <vt:lpstr>The Seven Wonders</vt:lpstr>
      <vt:lpstr>                        The Colossus of Rhodes</vt:lpstr>
      <vt:lpstr>                The Colossus of Rhodes (continued)</vt:lpstr>
      <vt:lpstr>                  The Great Pyramids of Giza</vt:lpstr>
      <vt:lpstr>                       The Great Pyramids of                 Giza (continued)</vt:lpstr>
      <vt:lpstr>                            The Hanging Gardens of Babylon</vt:lpstr>
      <vt:lpstr>                   The Hanging Gardens of         Babylon (continued)</vt:lpstr>
      <vt:lpstr>The Lighthouse of Alexandria</vt:lpstr>
      <vt:lpstr>The Lighthouse of Alexandria (continued)</vt:lpstr>
      <vt:lpstr>The Mausoleum at Halicarnassus </vt:lpstr>
      <vt:lpstr>The Mausoleum at Halicarnassus (continued)</vt:lpstr>
      <vt:lpstr>The Statue of Zeus at Olympia </vt:lpstr>
      <vt:lpstr>The Temple of Artemis at Ephesus </vt:lpstr>
      <vt:lpstr>The Temple of Artemis at Ephesus (continued)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Seven Wonders of the World</dc:title>
  <dc:creator>sharon</dc:creator>
  <cp:lastModifiedBy>991502065</cp:lastModifiedBy>
  <cp:revision>11</cp:revision>
  <dcterms:created xsi:type="dcterms:W3CDTF">2011-09-23T01:48:12Z</dcterms:created>
  <dcterms:modified xsi:type="dcterms:W3CDTF">2012-01-03T13:52:38Z</dcterms:modified>
</cp:coreProperties>
</file>