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307" r:id="rId3"/>
    <p:sldId id="272" r:id="rId4"/>
    <p:sldId id="273" r:id="rId5"/>
    <p:sldId id="308" r:id="rId6"/>
    <p:sldId id="274" r:id="rId7"/>
    <p:sldId id="309" r:id="rId8"/>
    <p:sldId id="275" r:id="rId9"/>
    <p:sldId id="310" r:id="rId10"/>
    <p:sldId id="311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672" autoAdjust="0"/>
  </p:normalViewPr>
  <p:slideViewPr>
    <p:cSldViewPr>
      <p:cViewPr varScale="1">
        <p:scale>
          <a:sx n="100" d="100"/>
          <a:sy n="100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6DA21B-48EB-4E5D-B4F5-93B001943DEF}" type="datetimeFigureOut">
              <a:rPr lang="en-US" smtClean="0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06FDD3-5EBA-48A7-8AB8-4C79263488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F4C45D-09A9-42C7-819A-16C814CB65BE}" type="datetimeFigureOut">
              <a:rPr lang="en-US" smtClean="0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109005-8A27-4E04-96CB-6B59A44625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E880C0-797F-488B-A7AC-9A490C427E39}" type="datetimeFigureOut">
              <a:rPr lang="en-US" smtClean="0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9782AE-6B65-40C6-BC63-59E21AA9F9A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56F162-20FE-478A-9E70-D1EC36FEC501}" type="datetimeFigureOut">
              <a:rPr lang="en-US" smtClean="0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38B32-265C-4AAA-AD19-050096EB3CC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2241D4-7937-4E62-961E-17BD9431FB97}" type="datetimeFigureOut">
              <a:rPr lang="en-US" smtClean="0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01E8CC-B856-4A59-8F7C-E0066BEFEBD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416EFE-B566-428B-89E2-B7D299C325E1}" type="datetimeFigureOut">
              <a:rPr lang="en-US" smtClean="0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A275DB-80B4-4A35-ABCB-10BF015000A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965863-337B-457C-98C1-DD956E71DF28}" type="datetimeFigureOut">
              <a:rPr lang="en-US" smtClean="0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28A17-A58E-45FF-8E51-25FAFD8865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46E00B-5A2C-4C2A-AF15-7F8593F27431}" type="datetimeFigureOut">
              <a:rPr lang="en-US" smtClean="0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EBBC8D-BC84-49D0-A327-58E23032A26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8E65EC-7196-4A43-B77A-7B0A8CF14C95}" type="datetimeFigureOut">
              <a:rPr lang="en-US" smtClean="0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270EFF-12D3-470B-A79C-CAEE57CFAD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CBB718-B3F9-4194-9699-F87A626342EB}" type="datetimeFigureOut">
              <a:rPr lang="en-US" smtClean="0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5FB2C-F54B-4BFB-8DE6-6F694FEEEC4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1D9C48-5094-4393-8962-73177A9554CA}" type="datetimeFigureOut">
              <a:rPr lang="en-US" smtClean="0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7F2C030A-3858-4073-84F4-5FE2E32047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514BE5A-2C30-4AE5-90CD-6EEA7E6A7893}" type="datetimeFigureOut">
              <a:rPr lang="en-US" smtClean="0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94F29A98-1FA9-461C-9A94-A814E64A17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3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19. discerned</a:t>
            </a:r>
          </a:p>
        </p:txBody>
      </p:sp>
      <p:sp>
        <p:nvSpPr>
          <p:cNvPr id="20483" name="Content Placeholder 4"/>
          <p:cNvSpPr>
            <a:spLocks noGrp="1"/>
          </p:cNvSpPr>
          <p:nvPr>
            <p:ph idx="1"/>
          </p:nvPr>
        </p:nvSpPr>
        <p:spPr>
          <a:xfrm>
            <a:off x="304800" y="1447800"/>
            <a:ext cx="8229600" cy="4343400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sz="2800" dirty="0" smtClean="0"/>
              <a:t>1   </a:t>
            </a:r>
            <a:r>
              <a:rPr lang="en-US" sz="2800" b="1" dirty="0" smtClean="0"/>
              <a:t>dis·cern  </a:t>
            </a:r>
            <a:endParaRPr lang="en-US" sz="2800" dirty="0" smtClean="0"/>
          </a:p>
          <a:p>
            <a:pPr eaLnBrk="1" hangingPunct="1"/>
            <a:r>
              <a:rPr lang="en-US" sz="2800" i="1" dirty="0" smtClean="0"/>
              <a:t>a</a:t>
            </a:r>
            <a:r>
              <a:rPr lang="en-US" sz="2800" dirty="0" smtClean="0"/>
              <a:t> </a:t>
            </a:r>
            <a:r>
              <a:rPr lang="en-US" sz="2800" b="1" dirty="0" smtClean="0"/>
              <a:t>:</a:t>
            </a:r>
            <a:r>
              <a:rPr lang="en-US" sz="2800" dirty="0" smtClean="0"/>
              <a:t> to detect with the eyes </a:t>
            </a:r>
            <a:r>
              <a:rPr lang="en-US" sz="2800" i="1" dirty="0" smtClean="0"/>
              <a:t>b</a:t>
            </a:r>
            <a:r>
              <a:rPr lang="en-US" sz="2800" dirty="0" smtClean="0"/>
              <a:t> </a:t>
            </a:r>
            <a:r>
              <a:rPr lang="en-US" sz="2800" b="1" dirty="0" smtClean="0"/>
              <a:t>:</a:t>
            </a:r>
            <a:r>
              <a:rPr lang="en-US" sz="2800" dirty="0" smtClean="0"/>
              <a:t> to detect with senses other than vision</a:t>
            </a:r>
          </a:p>
          <a:p>
            <a:pPr eaLnBrk="1" hangingPunct="1"/>
            <a:r>
              <a:rPr lang="en-US" sz="2800" dirty="0" smtClean="0"/>
              <a:t>2</a:t>
            </a:r>
          </a:p>
          <a:p>
            <a:pPr eaLnBrk="1" hangingPunct="1"/>
            <a:r>
              <a:rPr lang="en-US" sz="2800" b="1" dirty="0" smtClean="0"/>
              <a:t>:</a:t>
            </a:r>
            <a:r>
              <a:rPr lang="en-US" sz="2800" dirty="0" smtClean="0"/>
              <a:t> to recognize or identify as separate and distinct </a:t>
            </a:r>
            <a:r>
              <a:rPr lang="en-US" sz="2800" b="1" dirty="0" smtClean="0"/>
              <a:t>:</a:t>
            </a:r>
            <a:r>
              <a:rPr lang="en-US" sz="2800" dirty="0" smtClean="0"/>
              <a:t> discriminate</a:t>
            </a:r>
          </a:p>
          <a:p>
            <a:pPr eaLnBrk="1" hangingPunct="1"/>
            <a:r>
              <a:rPr lang="en-US" sz="2800" dirty="0" smtClean="0"/>
              <a:t>3</a:t>
            </a:r>
          </a:p>
          <a:p>
            <a:pPr eaLnBrk="1" hangingPunct="1"/>
            <a:r>
              <a:rPr lang="en-US" sz="2800" b="1" dirty="0" smtClean="0"/>
              <a:t>:</a:t>
            </a:r>
            <a:r>
              <a:rPr lang="en-US" sz="2800" dirty="0" smtClean="0"/>
              <a:t> to come to know or recognize mentally</a:t>
            </a:r>
          </a:p>
          <a:p>
            <a:pPr eaLnBrk="1" hangingPunct="1"/>
            <a:r>
              <a:rPr lang="en-US" sz="2800" dirty="0" smtClean="0"/>
              <a:t>I began to </a:t>
            </a:r>
            <a:r>
              <a:rPr lang="en-US" sz="2800" b="1" i="1" dirty="0" smtClean="0"/>
              <a:t>discern</a:t>
            </a:r>
            <a:r>
              <a:rPr lang="en-US" sz="2800" dirty="0" smtClean="0"/>
              <a:t> a weird smell</a:t>
            </a:r>
            <a:r>
              <a:rPr lang="en-US" sz="2800" dirty="0" smtClean="0"/>
              <a:t>.</a:t>
            </a:r>
          </a:p>
          <a:p>
            <a:pPr eaLnBrk="1" hangingPunct="1"/>
            <a:r>
              <a:rPr lang="en-US" sz="2800" dirty="0" smtClean="0"/>
              <a:t>I made a discerned face then I farted.</a:t>
            </a:r>
          </a:p>
          <a:p>
            <a:pPr eaLnBrk="1" hangingPunct="1"/>
            <a:r>
              <a:rPr lang="en-US" sz="2800" dirty="0" smtClean="0"/>
              <a:t>The Chinese guy had a discerned face.</a:t>
            </a:r>
          </a:p>
          <a:p>
            <a:pPr eaLnBrk="1" hangingPunct="1"/>
            <a:r>
              <a:rPr lang="en-US" sz="2800" b="1" dirty="0" smtClean="0"/>
              <a:t>Part of speech. Verb</a:t>
            </a:r>
            <a:endParaRPr lang="en-US" sz="2800" b="1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20484" name="Picture 4" descr="E:\discerned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4572000"/>
            <a:ext cx="240982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28. Imprudent (text)</a:t>
            </a:r>
          </a:p>
        </p:txBody>
      </p:sp>
      <p:sp>
        <p:nvSpPr>
          <p:cNvPr id="2969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unwise; foolish.</a:t>
            </a:r>
          </a:p>
          <a:p>
            <a:pPr eaLnBrk="1" hangingPunct="1"/>
            <a:r>
              <a:rPr lang="en-US" b="1" dirty="0" smtClean="0"/>
              <a:t>im·pru·dent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She is so </a:t>
            </a:r>
            <a:r>
              <a:rPr lang="en-US" b="1" i="1" dirty="0" smtClean="0"/>
              <a:t>imprudent</a:t>
            </a:r>
            <a:r>
              <a:rPr lang="en-US" dirty="0" smtClean="0"/>
              <a:t> she makes this school look bad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dirty="0" smtClean="0"/>
              <a:t>Hitler was very imprudent in holocaust.</a:t>
            </a:r>
          </a:p>
          <a:p>
            <a:pPr eaLnBrk="1" hangingPunct="1"/>
            <a:r>
              <a:rPr lang="en-US" dirty="0" smtClean="0"/>
              <a:t>The maker of the smart car was very imprudent </a:t>
            </a:r>
          </a:p>
          <a:p>
            <a:pPr eaLnBrk="1" hangingPunct="1"/>
            <a:r>
              <a:rPr lang="en-US" b="1" dirty="0" smtClean="0"/>
              <a:t>Part of speech. adjective</a:t>
            </a:r>
            <a:endParaRPr lang="en-US" b="1" dirty="0" smtClean="0"/>
          </a:p>
        </p:txBody>
      </p:sp>
      <p:pic>
        <p:nvPicPr>
          <p:cNvPr id="29700" name="Picture 4" descr="E:\Imprud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990600"/>
            <a:ext cx="3352800" cy="1906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20. Disarming (text)</a:t>
            </a:r>
          </a:p>
        </p:txBody>
      </p:sp>
      <p:sp>
        <p:nvSpPr>
          <p:cNvPr id="2150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removing suspicion or fear</a:t>
            </a:r>
          </a:p>
          <a:p>
            <a:pPr eaLnBrk="1" hangingPunct="1"/>
            <a:r>
              <a:rPr lang="en-US" b="1" dirty="0" smtClean="0"/>
              <a:t>dis·arm·ing</a:t>
            </a:r>
          </a:p>
          <a:p>
            <a:pPr eaLnBrk="1" hangingPunct="1"/>
            <a:r>
              <a:rPr lang="en-US" dirty="0" smtClean="0"/>
              <a:t>Her smile was </a:t>
            </a:r>
            <a:r>
              <a:rPr lang="en-US" b="1" i="1" dirty="0" smtClean="0"/>
              <a:t>disarming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dirty="0" smtClean="0"/>
              <a:t>The boy acted disarming because he lied to his parents.</a:t>
            </a:r>
          </a:p>
          <a:p>
            <a:pPr eaLnBrk="1" hangingPunct="1"/>
            <a:r>
              <a:rPr lang="en-US" dirty="0" smtClean="0"/>
              <a:t>The mobster acted disarming to the cop. </a:t>
            </a:r>
          </a:p>
          <a:p>
            <a:pPr eaLnBrk="1" hangingPunct="1"/>
            <a:r>
              <a:rPr lang="en-US" b="1" dirty="0" smtClean="0"/>
              <a:t>Part of speech adverb.</a:t>
            </a:r>
            <a:endParaRPr lang="en-US" b="1" dirty="0" smtClean="0"/>
          </a:p>
        </p:txBody>
      </p:sp>
      <p:pic>
        <p:nvPicPr>
          <p:cNvPr id="21508" name="Picture 4" descr="E:\Disarm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61075" y="533400"/>
            <a:ext cx="3082925" cy="231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21. menacing</a:t>
            </a:r>
          </a:p>
        </p:txBody>
      </p:sp>
      <p:sp>
        <p:nvSpPr>
          <p:cNvPr id="2253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:</a:t>
            </a:r>
            <a:r>
              <a:rPr lang="en-US" dirty="0" smtClean="0"/>
              <a:t> to make a show of intention to harm </a:t>
            </a:r>
          </a:p>
          <a:p>
            <a:pPr eaLnBrk="1" hangingPunct="1"/>
            <a:r>
              <a:rPr lang="en-US" dirty="0" smtClean="0"/>
              <a:t>2 </a:t>
            </a:r>
            <a:r>
              <a:rPr lang="en-US" b="1" dirty="0" smtClean="0"/>
              <a:t>men·ace </a:t>
            </a:r>
            <a:endParaRPr lang="en-US" dirty="0" smtClean="0"/>
          </a:p>
          <a:p>
            <a:pPr eaLnBrk="1" hangingPunct="1"/>
            <a:r>
              <a:rPr lang="en-US" b="1" dirty="0" smtClean="0"/>
              <a:t>:</a:t>
            </a:r>
            <a:r>
              <a:rPr lang="en-US" dirty="0" smtClean="0"/>
              <a:t> to represent or pose a threat to </a:t>
            </a:r>
            <a:r>
              <a:rPr lang="en-US" b="1" dirty="0" smtClean="0"/>
              <a:t>:</a:t>
            </a:r>
            <a:r>
              <a:rPr lang="en-US" dirty="0" smtClean="0"/>
              <a:t> endanger</a:t>
            </a:r>
          </a:p>
          <a:p>
            <a:pPr eaLnBrk="1" hangingPunct="1"/>
            <a:r>
              <a:rPr lang="en-US" dirty="0" smtClean="0"/>
              <a:t>McDonalds is </a:t>
            </a:r>
            <a:r>
              <a:rPr lang="en-US" b="1" i="1" dirty="0" smtClean="0"/>
              <a:t>menacing</a:t>
            </a:r>
            <a:r>
              <a:rPr lang="en-US" dirty="0" smtClean="0"/>
              <a:t> our country</a:t>
            </a:r>
            <a:r>
              <a:rPr lang="en-US" dirty="0" smtClean="0"/>
              <a:t>!</a:t>
            </a:r>
          </a:p>
          <a:p>
            <a:pPr eaLnBrk="1" hangingPunct="1"/>
            <a:r>
              <a:rPr lang="en-US" dirty="0" smtClean="0"/>
              <a:t>Smoke is menacing to our lungs.</a:t>
            </a:r>
          </a:p>
          <a:p>
            <a:pPr eaLnBrk="1" hangingPunct="1"/>
            <a:r>
              <a:rPr lang="en-US" dirty="0" smtClean="0"/>
              <a:t>Drugs is menacing to man kind.</a:t>
            </a:r>
          </a:p>
          <a:p>
            <a:pPr eaLnBrk="1" hangingPunct="1"/>
            <a:r>
              <a:rPr lang="en-US" b="1" dirty="0" smtClean="0"/>
              <a:t>Part of speech. Noun</a:t>
            </a:r>
            <a:endParaRPr lang="en-US" b="1" dirty="0" smtClean="0"/>
          </a:p>
        </p:txBody>
      </p:sp>
      <p:pic>
        <p:nvPicPr>
          <p:cNvPr id="22532" name="Picture 4" descr="E:\menac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4691063"/>
            <a:ext cx="3201988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3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22. aristocrat</a:t>
            </a:r>
          </a:p>
        </p:txBody>
      </p:sp>
      <p:sp>
        <p:nvSpPr>
          <p:cNvPr id="23555" name="Content Placeholder 4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53340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:</a:t>
            </a:r>
            <a:r>
              <a:rPr lang="en-US" sz="2800" dirty="0" smtClean="0"/>
              <a:t> a member of an aristocracy; </a:t>
            </a:r>
            <a:r>
              <a:rPr lang="en-US" sz="2800" i="1" dirty="0" smtClean="0"/>
              <a:t>especially</a:t>
            </a:r>
            <a:r>
              <a:rPr lang="en-US" sz="2800" dirty="0" smtClean="0"/>
              <a:t> </a:t>
            </a:r>
            <a:r>
              <a:rPr lang="en-US" sz="2800" b="1" dirty="0" smtClean="0"/>
              <a:t>:</a:t>
            </a:r>
            <a:r>
              <a:rPr lang="en-US" sz="2800" dirty="0" smtClean="0"/>
              <a:t> noble </a:t>
            </a:r>
          </a:p>
          <a:p>
            <a:pPr eaLnBrk="1" hangingPunct="1"/>
            <a:r>
              <a:rPr lang="en-US" sz="2800" dirty="0" smtClean="0"/>
              <a:t>2	</a:t>
            </a:r>
            <a:r>
              <a:rPr lang="en-US" sz="2800" b="1" dirty="0" smtClean="0"/>
              <a:t> aris·to·crat</a:t>
            </a:r>
            <a:endParaRPr lang="en-US" sz="2800" dirty="0" smtClean="0"/>
          </a:p>
          <a:p>
            <a:pPr eaLnBrk="1" hangingPunct="1"/>
            <a:r>
              <a:rPr lang="en-US" sz="2800" i="1" dirty="0" smtClean="0"/>
              <a:t>a</a:t>
            </a:r>
            <a:r>
              <a:rPr lang="en-US" sz="2800" dirty="0" smtClean="0"/>
              <a:t> </a:t>
            </a:r>
            <a:r>
              <a:rPr lang="en-US" sz="2800" b="1" dirty="0" smtClean="0"/>
              <a:t>:</a:t>
            </a:r>
            <a:r>
              <a:rPr lang="en-US" sz="2800" dirty="0" smtClean="0"/>
              <a:t> one who has the bearing and viewpoint typical of the aristocracy </a:t>
            </a:r>
            <a:r>
              <a:rPr lang="en-US" sz="2800" i="1" dirty="0" smtClean="0"/>
              <a:t>b</a:t>
            </a:r>
            <a:r>
              <a:rPr lang="en-US" sz="2800" dirty="0" smtClean="0"/>
              <a:t> </a:t>
            </a:r>
            <a:r>
              <a:rPr lang="en-US" sz="2800" b="1" dirty="0" smtClean="0"/>
              <a:t>:</a:t>
            </a:r>
            <a:r>
              <a:rPr lang="en-US" sz="2800" dirty="0" smtClean="0"/>
              <a:t> one who favors aristocracy </a:t>
            </a:r>
          </a:p>
          <a:p>
            <a:pPr eaLnBrk="1" hangingPunct="1"/>
            <a:r>
              <a:rPr lang="en-US" sz="2800" dirty="0" smtClean="0"/>
              <a:t>3 </a:t>
            </a:r>
          </a:p>
          <a:p>
            <a:pPr eaLnBrk="1" hangingPunct="1"/>
            <a:r>
              <a:rPr lang="en-US" sz="2800" b="1" dirty="0" smtClean="0"/>
              <a:t>:</a:t>
            </a:r>
            <a:r>
              <a:rPr lang="en-US" sz="2800" dirty="0" smtClean="0"/>
              <a:t> one believed to be superior of its kind</a:t>
            </a:r>
          </a:p>
          <a:p>
            <a:pPr eaLnBrk="1" hangingPunct="1"/>
            <a:r>
              <a:rPr lang="en-US" sz="2800" dirty="0" smtClean="0"/>
              <a:t>The guy got all the money he needs he is living like an </a:t>
            </a:r>
            <a:r>
              <a:rPr lang="en-US" sz="2800" b="1" i="1" dirty="0" smtClean="0"/>
              <a:t>aristocrat</a:t>
            </a:r>
            <a:r>
              <a:rPr lang="en-US" sz="2800" b="1" i="1" dirty="0" smtClean="0"/>
              <a:t>.</a:t>
            </a:r>
          </a:p>
          <a:p>
            <a:pPr eaLnBrk="1" hangingPunct="1"/>
            <a:r>
              <a:rPr lang="en-US" sz="2800" i="1" dirty="0" smtClean="0"/>
              <a:t>The artist was a aristocrat.</a:t>
            </a:r>
          </a:p>
          <a:p>
            <a:pPr eaLnBrk="1" hangingPunct="1">
              <a:buNone/>
            </a:pPr>
            <a:r>
              <a:rPr lang="en-US" sz="2800" b="1" i="1" dirty="0" smtClean="0"/>
              <a:t>Part of speech. Noun</a:t>
            </a:r>
          </a:p>
          <a:p>
            <a:pPr eaLnBrk="1" hangingPunct="1"/>
            <a:endParaRPr lang="en-US" sz="2800" b="1" i="1" dirty="0" smtClean="0"/>
          </a:p>
        </p:txBody>
      </p:sp>
      <p:pic>
        <p:nvPicPr>
          <p:cNvPr id="23556" name="Picture 4" descr="E:\aristocra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27950" y="609600"/>
            <a:ext cx="14160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23. Cossack (footnote)</a:t>
            </a:r>
          </a:p>
        </p:txBody>
      </p:sp>
      <p:sp>
        <p:nvSpPr>
          <p:cNvPr id="2457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Member of a group from Ukraine many of whom has served as horsemen to the Russian czar </a:t>
            </a:r>
          </a:p>
          <a:p>
            <a:pPr eaLnBrk="1" hangingPunct="1"/>
            <a:r>
              <a:rPr lang="en-US" sz="2800" b="1" dirty="0" smtClean="0"/>
              <a:t>Cos·sack</a:t>
            </a:r>
          </a:p>
          <a:p>
            <a:pPr eaLnBrk="1" hangingPunct="1"/>
            <a:r>
              <a:rPr lang="en-US" sz="2800" dirty="0" smtClean="0"/>
              <a:t>His family was part of the Ukraine Cossack.</a:t>
            </a:r>
          </a:p>
          <a:p>
            <a:pPr eaLnBrk="1" hangingPunct="1"/>
            <a:r>
              <a:rPr lang="en-US" sz="2800" dirty="0" smtClean="0"/>
              <a:t>The Russian czar was the ruler of the Cossack.</a:t>
            </a:r>
          </a:p>
          <a:p>
            <a:pPr eaLnBrk="1" hangingPunct="1"/>
            <a:r>
              <a:rPr lang="en-US" sz="2800" dirty="0" smtClean="0"/>
              <a:t>The old Cossack family severed as horsemen.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b="1" dirty="0" smtClean="0"/>
              <a:t>Part of speech. Noun</a:t>
            </a:r>
            <a:endParaRPr lang="en-US" sz="2800" b="1" dirty="0" smtClean="0"/>
          </a:p>
        </p:txBody>
      </p:sp>
      <p:pic>
        <p:nvPicPr>
          <p:cNvPr id="24580" name="Picture 4" descr="E:\Cossac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5029200"/>
            <a:ext cx="3352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24. feudal</a:t>
            </a:r>
          </a:p>
        </p:txBody>
      </p:sp>
      <p:sp>
        <p:nvSpPr>
          <p:cNvPr id="25603" name="Content Placeholder 4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 eaLnBrk="1" hangingPunct="1"/>
            <a:r>
              <a:rPr lang="en-US" b="1" dirty="0" smtClean="0"/>
              <a:t>:</a:t>
            </a:r>
            <a:r>
              <a:rPr lang="en-US" dirty="0" smtClean="0"/>
              <a:t> of, relating to, or having the characteristics of a medieval fee </a:t>
            </a:r>
          </a:p>
          <a:p>
            <a:pPr eaLnBrk="1" hangingPunct="1"/>
            <a:r>
              <a:rPr lang="en-US" dirty="0" smtClean="0"/>
              <a:t>2 </a:t>
            </a:r>
            <a:r>
              <a:rPr lang="en-US" b="1" dirty="0" smtClean="0"/>
              <a:t>feu·dal</a:t>
            </a:r>
            <a:endParaRPr lang="en-US" dirty="0" smtClean="0"/>
          </a:p>
          <a:p>
            <a:pPr eaLnBrk="1" hangingPunct="1"/>
            <a:r>
              <a:rPr lang="en-US" b="1" dirty="0" smtClean="0"/>
              <a:t>:</a:t>
            </a:r>
            <a:r>
              <a:rPr lang="en-US" dirty="0" smtClean="0"/>
              <a:t> of, relating to, or suggestive of feudalism</a:t>
            </a:r>
          </a:p>
          <a:p>
            <a:pPr eaLnBrk="1" hangingPunct="1"/>
            <a:r>
              <a:rPr lang="en-US" dirty="0" smtClean="0"/>
              <a:t>There was many feudal laws back in the 19century.</a:t>
            </a:r>
          </a:p>
          <a:p>
            <a:pPr eaLnBrk="1" hangingPunct="1"/>
            <a:r>
              <a:rPr lang="en-US" dirty="0" smtClean="0"/>
              <a:t>Hammurabi made 264 feudal laws for his empire.</a:t>
            </a:r>
          </a:p>
          <a:p>
            <a:pPr eaLnBrk="1" hangingPunct="1"/>
            <a:r>
              <a:rPr lang="en-US" dirty="0" smtClean="0"/>
              <a:t>The man who got arrested said that is such a feudal law.  </a:t>
            </a:r>
          </a:p>
          <a:p>
            <a:pPr eaLnBrk="1" hangingPunct="1"/>
            <a:r>
              <a:rPr lang="en-US" b="1" dirty="0" smtClean="0"/>
              <a:t>Part of speech. adjective</a:t>
            </a:r>
            <a:endParaRPr lang="en-US" b="1" dirty="0" smtClean="0"/>
          </a:p>
        </p:txBody>
      </p:sp>
      <p:pic>
        <p:nvPicPr>
          <p:cNvPr id="25604" name="Picture 4" descr="E:\feud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5105400"/>
            <a:ext cx="2971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25. Amenities (footnote)</a:t>
            </a:r>
          </a:p>
        </p:txBody>
      </p:sp>
      <p:sp>
        <p:nvSpPr>
          <p:cNvPr id="26627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Comfort and conveniences </a:t>
            </a:r>
          </a:p>
          <a:p>
            <a:pPr eaLnBrk="1" hangingPunct="1"/>
            <a:r>
              <a:rPr lang="en-US" b="1" dirty="0" smtClean="0"/>
              <a:t>ame·ni·ty</a:t>
            </a:r>
          </a:p>
          <a:p>
            <a:pPr eaLnBrk="1" hangingPunct="1">
              <a:buFont typeface="Arial" charset="0"/>
              <a:buNone/>
            </a:pPr>
            <a:r>
              <a:rPr lang="en-US" dirty="0" smtClean="0"/>
              <a:t> </a:t>
            </a:r>
            <a:r>
              <a:rPr lang="en-US" dirty="0" smtClean="0"/>
              <a:t>I </a:t>
            </a:r>
            <a:r>
              <a:rPr lang="en-US" dirty="0" smtClean="0"/>
              <a:t>have all the </a:t>
            </a:r>
            <a:r>
              <a:rPr lang="en-US" b="1" i="1" dirty="0" smtClean="0"/>
              <a:t>amenities</a:t>
            </a:r>
            <a:r>
              <a:rPr lang="en-US" dirty="0" smtClean="0"/>
              <a:t> I </a:t>
            </a:r>
            <a:r>
              <a:rPr lang="en-US" dirty="0" smtClean="0"/>
              <a:t>need in my life.</a:t>
            </a:r>
          </a:p>
          <a:p>
            <a:pPr eaLnBrk="1" hangingPunct="1">
              <a:buFont typeface="Arial" charset="0"/>
              <a:buNone/>
            </a:pPr>
            <a:r>
              <a:rPr lang="en-US" dirty="0" smtClean="0"/>
              <a:t>The only amenities I need is my family.</a:t>
            </a:r>
          </a:p>
          <a:p>
            <a:pPr eaLnBrk="1" hangingPunct="1">
              <a:buFont typeface="Arial" charset="0"/>
              <a:buNone/>
            </a:pPr>
            <a:r>
              <a:rPr lang="en-US" dirty="0" smtClean="0"/>
              <a:t> You need money for Amenities. </a:t>
            </a:r>
          </a:p>
          <a:p>
            <a:pPr eaLnBrk="1" hangingPunct="1">
              <a:buFont typeface="Arial" charset="0"/>
              <a:buNone/>
            </a:pPr>
            <a:endParaRPr lang="en-US" dirty="0" smtClean="0"/>
          </a:p>
          <a:p>
            <a:pPr eaLnBrk="1" hangingPunct="1">
              <a:buFont typeface="Arial" charset="0"/>
              <a:buNone/>
            </a:pPr>
            <a:r>
              <a:rPr lang="en-US" b="1" dirty="0" smtClean="0"/>
              <a:t>Part of speech. Noun</a:t>
            </a:r>
            <a:endParaRPr lang="en-US" b="1" dirty="0" smtClean="0"/>
          </a:p>
        </p:txBody>
      </p:sp>
      <p:pic>
        <p:nvPicPr>
          <p:cNvPr id="26628" name="Picture 4" descr="E:\Ameniti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4419600"/>
            <a:ext cx="3048000" cy="221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3"/>
          <p:cNvSpPr>
            <a:spLocks noGrp="1"/>
          </p:cNvSpPr>
          <p:nvPr>
            <p:ph type="title"/>
          </p:nvPr>
        </p:nvSpPr>
        <p:spPr>
          <a:xfrm>
            <a:off x="304800" y="7620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26. cavalry</a:t>
            </a:r>
          </a:p>
        </p:txBody>
      </p:sp>
      <p:sp>
        <p:nvSpPr>
          <p:cNvPr id="27651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an army component mounted on horseback </a:t>
            </a:r>
          </a:p>
          <a:p>
            <a:pPr eaLnBrk="1" hangingPunct="1"/>
            <a:r>
              <a:rPr lang="en-US" i="1" dirty="0" smtClean="0"/>
              <a:t>b</a:t>
            </a:r>
            <a:r>
              <a:rPr lang="en-US" dirty="0" smtClean="0"/>
              <a:t> </a:t>
            </a:r>
            <a:r>
              <a:rPr lang="en-US" b="1" dirty="0" smtClean="0"/>
              <a:t>:</a:t>
            </a:r>
            <a:r>
              <a:rPr lang="en-US" dirty="0" smtClean="0"/>
              <a:t> an army component moving in motor vehicles or helicopters and assigned to combat missions that require great mobility </a:t>
            </a:r>
          </a:p>
          <a:p>
            <a:pPr eaLnBrk="1" hangingPunct="1"/>
            <a:r>
              <a:rPr lang="en-US" b="1" dirty="0" smtClean="0"/>
              <a:t>cav·al·ry</a:t>
            </a:r>
          </a:p>
          <a:p>
            <a:pPr eaLnBrk="1" hangingPunct="1"/>
            <a:r>
              <a:rPr lang="en-US" dirty="0" smtClean="0"/>
              <a:t>All them </a:t>
            </a:r>
            <a:r>
              <a:rPr lang="en-US" dirty="0" smtClean="0"/>
              <a:t>riders </a:t>
            </a:r>
            <a:r>
              <a:rPr lang="en-US" dirty="0" smtClean="0"/>
              <a:t>are in the</a:t>
            </a:r>
            <a:r>
              <a:rPr lang="en-US" b="1" i="1" dirty="0" smtClean="0"/>
              <a:t> </a:t>
            </a:r>
            <a:r>
              <a:rPr lang="en-US" b="1" i="1" dirty="0" smtClean="0"/>
              <a:t>cavalry</a:t>
            </a:r>
          </a:p>
          <a:p>
            <a:pPr eaLnBrk="1" hangingPunct="1"/>
            <a:r>
              <a:rPr lang="en-US" dirty="0" smtClean="0"/>
              <a:t>People who ride on horseback are part of the cavalry.</a:t>
            </a:r>
          </a:p>
          <a:p>
            <a:pPr eaLnBrk="1" hangingPunct="1"/>
            <a:r>
              <a:rPr lang="en-US" dirty="0" smtClean="0"/>
              <a:t>Horses and camels are used in the cavalry.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b="1" i="1" dirty="0" smtClean="0"/>
              <a:t>Part of speech. Noun 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27652" name="Picture 4" descr="E:\caval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0"/>
            <a:ext cx="3200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27. Debacle (footnote)</a:t>
            </a:r>
          </a:p>
        </p:txBody>
      </p:sp>
      <p:sp>
        <p:nvSpPr>
          <p:cNvPr id="2867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Sudden down fall</a:t>
            </a:r>
          </a:p>
          <a:p>
            <a:pPr eaLnBrk="1" hangingPunct="1"/>
            <a:r>
              <a:rPr lang="en-US" b="1" dirty="0" smtClean="0"/>
              <a:t>de·ba·cle</a:t>
            </a:r>
          </a:p>
          <a:p>
            <a:pPr eaLnBrk="1" hangingPunct="1"/>
            <a:r>
              <a:rPr lang="en-US" dirty="0" smtClean="0"/>
              <a:t>Well that was a </a:t>
            </a:r>
            <a:r>
              <a:rPr lang="en-US" b="1" i="1" dirty="0" smtClean="0"/>
              <a:t>debacle</a:t>
            </a:r>
            <a:r>
              <a:rPr lang="en-US" b="1" i="1" dirty="0" smtClean="0"/>
              <a:t>.</a:t>
            </a:r>
          </a:p>
          <a:p>
            <a:pPr eaLnBrk="1" hangingPunct="1"/>
            <a:r>
              <a:rPr lang="en-US" i="1" dirty="0" smtClean="0"/>
              <a:t>The Steelers was a debacle playing the packers in the super bowl. </a:t>
            </a:r>
          </a:p>
          <a:p>
            <a:pPr eaLnBrk="1" hangingPunct="1"/>
            <a:r>
              <a:rPr lang="en-US" i="1" dirty="0" smtClean="0"/>
              <a:t>The dolphins was a debacle for the last 15 years.</a:t>
            </a:r>
          </a:p>
          <a:p>
            <a:pPr eaLnBrk="1" hangingPunct="1"/>
            <a:r>
              <a:rPr lang="en-US" b="1" i="1" dirty="0" smtClean="0"/>
              <a:t>Part of speech. Noun</a:t>
            </a:r>
            <a:endParaRPr lang="en-US" dirty="0" smtClean="0"/>
          </a:p>
        </p:txBody>
      </p:sp>
      <p:pic>
        <p:nvPicPr>
          <p:cNvPr id="28676" name="Picture 4" descr="E:\Debac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81600"/>
            <a:ext cx="3302541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129</TotalTime>
  <Words>491</Words>
  <Application>Microsoft Office PowerPoint</Application>
  <PresentationFormat>On-screen Show (4:3)</PresentationFormat>
  <Paragraphs>83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Flow</vt:lpstr>
      <vt:lpstr>19. discerned</vt:lpstr>
      <vt:lpstr>20. Disarming (text)</vt:lpstr>
      <vt:lpstr>21. menacing</vt:lpstr>
      <vt:lpstr>22. aristocrat</vt:lpstr>
      <vt:lpstr>23. Cossack (footnote)</vt:lpstr>
      <vt:lpstr>24. feudal</vt:lpstr>
      <vt:lpstr>25. Amenities (footnote)</vt:lpstr>
      <vt:lpstr>26. cavalry</vt:lpstr>
      <vt:lpstr>27. Debacle (footnote)</vt:lpstr>
      <vt:lpstr>28. Imprudent (text)</vt:lpstr>
    </vt:vector>
  </TitlesOfParts>
  <Company>Armstrong Scghool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gravely</dc:title>
  <dc:creator>sperj</dc:creator>
  <cp:lastModifiedBy>991401691</cp:lastModifiedBy>
  <cp:revision>19</cp:revision>
  <dcterms:created xsi:type="dcterms:W3CDTF">2011-10-31T18:00:26Z</dcterms:created>
  <dcterms:modified xsi:type="dcterms:W3CDTF">2011-11-03T12:15:09Z</dcterms:modified>
</cp:coreProperties>
</file>