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17BBFD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/>
            </a:lvl1pPr>
          </a:lstStyle>
          <a:p>
            <a:fld id="{DDBF011C-9227-466E-9B6F-1C4E8D6CB7A8}" type="datetimeFigureOut">
              <a:rPr lang="en-US"/>
              <a:pPr/>
              <a:t>1/13/2012</a:t>
            </a:fld>
            <a:endParaRPr lang="en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>
              <a:defRPr sz="1300">
                <a:solidFill>
                  <a:srgbClr val="FFFFFF"/>
                </a:solidFill>
              </a:defRPr>
            </a:lvl1pPr>
          </a:lstStyle>
          <a:p>
            <a:fld id="{75C0DAE1-90B3-480A-AAEC-9A1C981DB1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332E16-3DAA-4B50-915E-A770ECF52E64}" type="datetimeFigureOut">
              <a:rPr lang="en-US"/>
              <a:pPr/>
              <a:t>1/13/2012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005B0-3612-4AC0-A433-547916E89D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E4196A-24B5-4223-88FB-B65F45654802}" type="datetimeFigureOut">
              <a:rPr lang="en-US"/>
              <a:pPr/>
              <a:t>1/13/2012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BB221-9010-472D-A425-99585DBECF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fld id="{4778DA3B-A011-44CE-9375-0F85FC49395E}" type="datetimeFigureOut">
              <a:rPr lang="en-US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46AB4-9F5B-4896-85EC-A207B333D9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17BBFD"/>
              </a:solidFill>
            </a:endParaRPr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17BBFD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fld id="{BB007B69-C083-4981-819C-E9A5838C7506}" type="datetimeFigureOut">
              <a:rPr lang="en-US"/>
              <a:pPr/>
              <a:t>1/13/2012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fld id="{D986F437-1F05-4B06-A5CA-161999A741B4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80F0A1-FEB2-4071-9C4D-978EDC323AC4}" type="datetimeFigureOut">
              <a:rPr lang="en-US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A31D3-85B7-4258-A835-A151091205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fld id="{3DC15AE6-5609-4B1D-AB32-6F51706DA46D}" type="datetimeFigureOut">
              <a:rPr lang="en-US"/>
              <a:pPr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>
              <a:defRPr/>
            </a:lvl1pPr>
          </a:lstStyle>
          <a:p>
            <a:fld id="{A2B1D516-92EC-4D17-BD6C-0AFEFB0385F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C3B8BB-69C4-4DBE-AF80-7412D5508CE6}" type="datetimeFigureOut">
              <a:rPr lang="en-US"/>
              <a:pPr/>
              <a:t>1/13/2012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1709C-4AC7-440E-A7AF-F751428D21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000966-6BF5-47D5-BDFB-72825ED25EC5}" type="datetimeFigureOut">
              <a:rPr lang="en-US"/>
              <a:pPr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63EA6-F56A-4595-9E5B-5C9A4A818A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fld id="{70F56E5F-21EE-49E3-8BD6-65F4F53A366F}" type="datetimeFigureOut">
              <a:rPr lang="en-US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fld id="{96F1F81C-180F-49BF-9274-863EEEE45E18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fld id="{CC84B75E-3299-4753-B146-9D2321CDFBD3}" type="datetimeFigureOut">
              <a:rPr lang="en-US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>
              <a:defRPr sz="900"/>
            </a:lvl1pPr>
          </a:lstStyle>
          <a:p>
            <a:fld id="{6611ECC7-27F7-4092-9D56-155079D5CD92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17BBFD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entury Gothic" pitchFamily="34" charset="0"/>
              </a:defRPr>
            </a:lvl1pPr>
          </a:lstStyle>
          <a:p>
            <a:fld id="{FCA908DD-1CC3-4EF0-ABFF-E953A2AAB02E}" type="datetimeFigureOut">
              <a:rPr lang="en-US"/>
              <a:pPr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Century Gothic" pitchFamily="34" charset="0"/>
              </a:defRPr>
            </a:lvl1pPr>
          </a:lstStyle>
          <a:p>
            <a:fld id="{1D9D29D2-F7AF-4D13-9B73-6CD25C903EA7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79" r:id="rId6"/>
    <p:sldLayoutId id="2147483680" r:id="rId7"/>
    <p:sldLayoutId id="2147483688" r:id="rId8"/>
    <p:sldLayoutId id="2147483689" r:id="rId9"/>
    <p:sldLayoutId id="2147483681" r:id="rId10"/>
    <p:sldLayoutId id="2147483682" r:id="rId11"/>
  </p:sldLayoutIdLst>
  <p:txStyles>
    <p:titleStyle>
      <a:lvl1pPr marL="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ol-purple-backgroun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1447800"/>
            <a:ext cx="8062912" cy="1470025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Chiller" pitchFamily="82" charset="0"/>
              </a:rPr>
              <a:t>Words of </a:t>
            </a:r>
            <a:r>
              <a:rPr lang="en-US" sz="8000" dirty="0" smtClean="0">
                <a:latin typeface="Chiller" pitchFamily="82" charset="0"/>
              </a:rPr>
              <a:t>horror</a:t>
            </a:r>
            <a:r>
              <a:rPr lang="en-US" sz="6000" dirty="0" smtClean="0">
                <a:latin typeface="Chiller" pitchFamily="82" charset="0"/>
              </a:rPr>
              <a:t>  </a:t>
            </a:r>
            <a:br>
              <a:rPr lang="en-US" sz="6000" dirty="0" smtClean="0">
                <a:latin typeface="Chiller" pitchFamily="82" charset="0"/>
              </a:rPr>
            </a:br>
            <a:r>
              <a:rPr lang="en-US" sz="6000" dirty="0" smtClean="0">
                <a:latin typeface="Chiller" pitchFamily="82" charset="0"/>
              </a:rPr>
              <a:t>THEME: AMITYVILL HORROR HOUSE</a:t>
            </a:r>
            <a:endParaRPr lang="en-US" sz="8000" dirty="0">
              <a:latin typeface="Chiller" pitchFamily="82" charset="0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-1295400" y="5791200"/>
            <a:ext cx="8062912" cy="1371600"/>
          </a:xfrm>
        </p:spPr>
        <p:txBody>
          <a:bodyPr/>
          <a:lstStyle/>
          <a:p>
            <a:r>
              <a:rPr lang="en-US" sz="5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hiller" pitchFamily="82" charset="0"/>
              </a:rPr>
              <a:t>BY GREG, JAMES, AND SETH</a:t>
            </a:r>
            <a:endParaRPr lang="en-US" sz="5400" dirty="0">
              <a:solidFill>
                <a:schemeClr val="accent4">
                  <a:lumMod val="60000"/>
                  <a:lumOff val="40000"/>
                </a:schemeClr>
              </a:solidFill>
              <a:latin typeface="Chiller" pitchFamily="82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cdn.chud.com/6/69/525x525px-LL-69614d8f_vbattach2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356"/>
            <a:ext cx="9144000" cy="68623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39903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Quiet, Quite</a:t>
            </a:r>
            <a:endParaRPr lang="en-US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9219" name="Content Placeholder 3"/>
          <p:cNvSpPr>
            <a:spLocks noGrp="1"/>
          </p:cNvSpPr>
          <p:nvPr>
            <p:ph sz="half" idx="1"/>
          </p:nvPr>
        </p:nvSpPr>
        <p:spPr>
          <a:xfrm>
            <a:off x="0" y="914400"/>
            <a:ext cx="4038600" cy="4525962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Quiet - making no noise or sound, especially no disturbing sound: quiet neighbors.</a:t>
            </a:r>
          </a:p>
          <a:p>
            <a:pPr>
              <a:buNone/>
            </a:pPr>
            <a:endParaRPr lang="en-US" sz="3200" dirty="0" smtClean="0">
              <a:solidFill>
                <a:srgbClr val="FF0000"/>
              </a:solidFill>
              <a:latin typeface="Chiller" pitchFamily="82" charset="0"/>
            </a:endParaRPr>
          </a:p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The house was to quiet.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When the demon was talking it was nothing but a quiet whisper.</a:t>
            </a:r>
          </a:p>
        </p:txBody>
      </p:sp>
      <p:sp>
        <p:nvSpPr>
          <p:cNvPr id="9220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Quite - actually, really, or truly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The demon quite aggressive.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We had not quite known what we got into.  </a:t>
            </a:r>
          </a:p>
          <a:p>
            <a:endParaRPr lang="en-US" dirty="0" smtClean="0"/>
          </a:p>
        </p:txBody>
      </p:sp>
      <p:pic>
        <p:nvPicPr>
          <p:cNvPr id="9221" name="Picture 2" descr="C:\Documents and Settings\991502022\Local Settings\Temporary Internet Files\Content.IE5\4F93GMD9\MP90043050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http://designtavern.com/wp-content/uploads/2008/11/not_quite_art_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8184" y="5486400"/>
            <a:ext cx="2135816" cy="1202489"/>
          </a:xfrm>
          <a:prstGeom prst="rect">
            <a:avLst/>
          </a:prstGeom>
          <a:noFill/>
        </p:spPr>
      </p:pic>
      <p:sp>
        <p:nvSpPr>
          <p:cNvPr id="8" name="Down Arrow 7"/>
          <p:cNvSpPr/>
          <p:nvPr/>
        </p:nvSpPr>
        <p:spPr>
          <a:xfrm rot="4931207">
            <a:off x="2200249" y="3195683"/>
            <a:ext cx="368312" cy="609600"/>
          </a:xfrm>
          <a:prstGeom prst="downArrow">
            <a:avLst>
              <a:gd name="adj1" fmla="val 50000"/>
              <a:gd name="adj2" fmla="val 46948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emonsEyes.jpg Large Demon Ey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512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Shown/shone</a:t>
            </a:r>
            <a:endParaRPr lang="en-US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a past participle of show.</a:t>
            </a:r>
          </a:p>
          <a:p>
            <a:endParaRPr lang="en-US" sz="3200" dirty="0" smtClean="0">
              <a:solidFill>
                <a:srgbClr val="FF0000"/>
              </a:solidFill>
              <a:latin typeface="Chiller" pitchFamily="82" charset="0"/>
            </a:endParaRPr>
          </a:p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The demon has shown me the way.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He also has shown me the true meaning of horror.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a simple past tense and past participle of shine.. </a:t>
            </a:r>
          </a:p>
          <a:p>
            <a:endParaRPr lang="en-US" sz="3200" dirty="0" smtClean="0">
              <a:solidFill>
                <a:srgbClr val="FF0000"/>
              </a:solidFill>
              <a:latin typeface="Chiller" pitchFamily="82" charset="0"/>
            </a:endParaRPr>
          </a:p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The demon eyes shone red.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The moon light had shone on the house.</a:t>
            </a:r>
            <a:endParaRPr lang="en-US" sz="3200" dirty="0">
              <a:solidFill>
                <a:srgbClr val="FF0000"/>
              </a:solidFill>
              <a:latin typeface="Chiller" pitchFamily="82" charset="0"/>
            </a:endParaRPr>
          </a:p>
        </p:txBody>
      </p:sp>
      <p:pic>
        <p:nvPicPr>
          <p:cNvPr id="6146" name="Picture 2" descr="http://upload.wikimedia.org/wikipedia/en/8/87/Shine_albu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486400"/>
            <a:ext cx="1371600" cy="1371600"/>
          </a:xfrm>
          <a:prstGeom prst="rect">
            <a:avLst/>
          </a:prstGeom>
          <a:noFill/>
        </p:spPr>
      </p:pic>
      <p:pic>
        <p:nvPicPr>
          <p:cNvPr id="6148" name="Picture 4" descr="http://www.georgehart.com/rp/Leonardo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475559"/>
            <a:ext cx="1600200" cy="1382442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t1.gstatic.com/images?q=tbn:ANd9GcSFNtoB2vQbN0aJVzUews_XYPWTPYSOPNq585ZC93nDzqwjHnZrpmv4rg5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hiller" pitchFamily="82" charset="0"/>
              </a:rPr>
              <a:t>Stationary/stationery</a:t>
            </a:r>
            <a:endParaRPr lang="en-US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standing still; not moving.</a:t>
            </a:r>
          </a:p>
          <a:p>
            <a:endParaRPr lang="en-US" sz="3200" dirty="0" smtClean="0">
              <a:solidFill>
                <a:srgbClr val="FF0000"/>
              </a:solidFill>
              <a:latin typeface="Chiller" pitchFamily="82" charset="0"/>
            </a:endParaRPr>
          </a:p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We were stationary as the demon walked past us.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It seemed like time was stationary while we were at the house.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writing paper.</a:t>
            </a:r>
          </a:p>
          <a:p>
            <a:endParaRPr lang="en-US" sz="3200" dirty="0" smtClean="0">
              <a:solidFill>
                <a:srgbClr val="FF0000"/>
              </a:solidFill>
              <a:latin typeface="Chiller" pitchFamily="82" charset="0"/>
            </a:endParaRPr>
          </a:p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On the stationery the demon wrote 666.</a:t>
            </a:r>
          </a:p>
          <a:p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We kept all our experiences wrote down on stationery.</a:t>
            </a:r>
          </a:p>
          <a:p>
            <a:endParaRPr lang="en-US" sz="1800" dirty="0"/>
          </a:p>
        </p:txBody>
      </p:sp>
      <p:pic>
        <p:nvPicPr>
          <p:cNvPr id="5122" name="Picture 2" descr="http://t3.gstatic.com/images?q=tbn:ANd9GcSRAeV-4tLog6Hz6sXaTwDHbLRlFxSExLwSqm7oR1RMdIgYP9wOcWJHUi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2356" y="5629275"/>
            <a:ext cx="1661644" cy="1228725"/>
          </a:xfrm>
          <a:prstGeom prst="rect">
            <a:avLst/>
          </a:prstGeom>
          <a:noFill/>
        </p:spPr>
      </p:pic>
      <p:pic>
        <p:nvPicPr>
          <p:cNvPr id="5124" name="Picture 4" descr="http://t1.gstatic.com/images?q=tbn:ANd9GcTQ_pYhr9sWq4JhU0BnVdqhC6lYVM-ih9R9bc4jxuD0zi6isdpf20iG0mv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848348"/>
            <a:ext cx="1347937" cy="1009652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1.gstatic.com/images?q=tbn:ANd9GcSTOvLHHHIJmrA9VrhaStjO6mvTCLU0LtjeQ0a0yFKaPMdWhsqG219nutp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39291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  <a:latin typeface="Chiller" pitchFamily="82" charset="0"/>
              </a:rPr>
              <a:t>Than/then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used, as after comparative to introduce the second member of an unequal comparison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The house was worse than Hell.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The demon was worse than any other I had ever seen.</a:t>
            </a:r>
          </a:p>
          <a:p>
            <a:endParaRPr lang="en-US" sz="3200" dirty="0">
              <a:solidFill>
                <a:srgbClr val="FF0000"/>
              </a:solidFill>
              <a:latin typeface="Chiller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at that time</a:t>
            </a:r>
            <a:r>
              <a:rPr lang="en-US" dirty="0" smtClean="0">
                <a:solidFill>
                  <a:srgbClr val="7030A0"/>
                </a:solidFill>
              </a:rPr>
              <a:t>: 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We seen the demon then it diapered.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We arrived at the house then things started to happen.</a:t>
            </a:r>
            <a:endParaRPr lang="en-US" sz="3200" dirty="0">
              <a:solidFill>
                <a:srgbClr val="7030A0"/>
              </a:solidFill>
              <a:latin typeface="Chiller" pitchFamily="82" charset="0"/>
            </a:endParaRPr>
          </a:p>
        </p:txBody>
      </p:sp>
      <p:pic>
        <p:nvPicPr>
          <p:cNvPr id="4098" name="Picture 2" descr="http://3.bp.blogspot.com/-Jdb6XZCGcdg/TuwJM8W_VfI/AAAAAAAAD9c/Zz3IIl0UZxc/s1600/oatme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5410200"/>
            <a:ext cx="3810000" cy="14478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Blood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076" name="Picture 4" descr="http://images5.cpcache.com/product/528169015v2_460x460_Front_Color-Blac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4419598"/>
            <a:ext cx="2438400" cy="243840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There/ their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in or at that place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The house, you don’t want to be there!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There at that house things happen that are unexplained.  </a:t>
            </a:r>
            <a:endParaRPr lang="en-US" sz="3200" dirty="0">
              <a:solidFill>
                <a:srgbClr val="7030A0"/>
              </a:solidFill>
              <a:latin typeface="Chiller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304800"/>
            <a:ext cx="4038600" cy="4525963"/>
          </a:xfrm>
        </p:spPr>
        <p:txBody>
          <a:bodyPr/>
          <a:lstStyle/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used after an indefinite singular antecedent in place of the definite masculine form his  or the definite feminine form her )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The demon said that this is their house.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Their bodies froze in fear.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t1.gstatic.com/images?q=tbn:ANd9GcSfX8y3Vdk2hZbBfYwenkHecyCGBmGRd7ShdGC76F8uaUeDckOO1lOQJ7Hcc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886324"/>
            <a:ext cx="2962899" cy="1971676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143000" y="5638800"/>
            <a:ext cx="762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352800" y="5562600"/>
            <a:ext cx="10668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hiller" pitchFamily="8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6019800"/>
            <a:ext cx="762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latin typeface="Chiller" pitchFamily="82" charset="0"/>
              </a:rPr>
              <a:t>is</a:t>
            </a:r>
            <a:endParaRPr lang="en-US" sz="3200" dirty="0">
              <a:solidFill>
                <a:srgbClr val="FF0000"/>
              </a:solidFill>
              <a:latin typeface="Chiller" pitchFamily="82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219200" y="5562600"/>
            <a:ext cx="6096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 flipV="1">
            <a:off x="1143000" y="5562600"/>
            <a:ext cx="6858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Blood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Chiller" pitchFamily="82" charset="0"/>
              </a:rPr>
              <a:t>They’re</a:t>
            </a:r>
            <a:endParaRPr lang="en-US" dirty="0">
              <a:solidFill>
                <a:srgbClr val="7030A0"/>
              </a:solidFill>
              <a:latin typeface="Chiller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contraction of they are.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The demon said they’re back.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He also said they’re very upset.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http://t2.gstatic.com/images?q=tbn:ANd9GcT91fIC8w_CMzGa_VyXzEJ3h6G2ib6xYODRNSASD1S3RCh3z-uN5JwbVWkj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19650"/>
            <a:ext cx="4724400" cy="20383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3.gstatic.com/images?q=tbn:ANd9GcSWGyGH79lFCFVeSHOyQiiJxTLxBnnAtcLQ8ileQKiJPzCg6F7ycfpp5Gd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744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Chiller" pitchFamily="82" charset="0"/>
              </a:rPr>
              <a:t>Threw /through</a:t>
            </a:r>
            <a:endParaRPr lang="en-US" dirty="0">
              <a:solidFill>
                <a:srgbClr val="7030A0"/>
              </a:solidFill>
              <a:latin typeface="Chiller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a simple past tense of throw.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The demon threw the brick at us.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So we threw it back. </a:t>
            </a:r>
            <a:endParaRPr lang="en-US" sz="3200" dirty="0">
              <a:solidFill>
                <a:srgbClr val="7030A0"/>
              </a:solidFill>
              <a:latin typeface="Chiller" pitchFamily="8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525963"/>
          </a:xfrm>
        </p:spPr>
        <p:txBody>
          <a:bodyPr/>
          <a:lstStyle/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in at one end, side, or surface and out at the other.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The demon walked through the wall.</a:t>
            </a:r>
          </a:p>
          <a:p>
            <a:r>
              <a:rPr lang="en-US" sz="3200" dirty="0" smtClean="0">
                <a:solidFill>
                  <a:srgbClr val="7030A0"/>
                </a:solidFill>
                <a:latin typeface="Chiller" pitchFamily="82" charset="0"/>
              </a:rPr>
              <a:t>When we walked through the door I became scared.</a:t>
            </a:r>
            <a:endParaRPr lang="en-US" sz="3200" dirty="0">
              <a:solidFill>
                <a:srgbClr val="7030A0"/>
              </a:solidFill>
              <a:latin typeface="Chiller" pitchFamily="82" charset="0"/>
            </a:endParaRPr>
          </a:p>
        </p:txBody>
      </p:sp>
      <p:sp>
        <p:nvSpPr>
          <p:cNvPr id="1028" name="AutoShape 4" descr="data:image/jpeg;base64,/9j/4AAQSkZJRgABAQAAAQABAAD/2wCEAAkGBhQSERUUEhQVFBUVGBoaGBcYFxgYGBoYFBsYFxYXHBwaHCcfFxojGhQVHy8gJScpLCwsFR4xNTAqNSYrLCkBCQoKDgwOGg8PGiwkHxwsKSwsLCkpLCksLCksLCksKSwsKSwpLCwsLCksKSwpKSksLCksKSkpLCwsLCkpKSkpLP/AABEIARMAuAMBIgACEQEDEQH/xAAcAAAABwEBAAAAAAAAAAAAAAABAgMEBQYHAAj/xABLEAABAwIDBQUFBgIHAw0BAAABAgMRACEEEjEFBkFRYRMicYGRMqGx0fAHFCNCweFSYhUzcoKSovEkg7QmNUNEZJOjsrPCxNLTFv/EABkBAAMBAQEAAAAAAAAAAAAAAAABAgMEBf/EACcRAAICAQQCAgEFAQAAAAAAAAABAhExAxIhQRNRBGFxFDIzQpEi/9oADAMBAAIRAxEAPwBFOMCjoQOHeMx60ZEJMgybxcnxNz5ac+lR6cIvNZVufejzHA/HrTpD8kToLDWRHz1Ncifs7GuOB5hjmSPrjRvvENqJuAowOQkW8bzNN2l5U2glUgX0En3nT1pTB3zA8FSesj3TU2Z+wVvCElP5p11jgPUfCkAoGVFNxoSRrw56XPlR3mCVCIgnyFjAHwFIYlGUxrl0FvaOpPhp4CmOKfQmtQKgOd/aVMDU2HKuCD7WqibAdRbU9IocgQJ/MrU3Bj9B8YFJldjFuAJi97+Ai3n40maNcBMQqWlhEHKoQBbQj4mT50k8tRiUpUQIN5vxi17mOsUdFkuG47vDnBB9In050jhsWkDNJAAsYsTw+fu41KwCC44FQCeKeEzfUgeGnlUunYSlsHLBKRJnUlQCoHQDJ5k0z2ThA86iDmE6W4Sb20gVccS6EKCBw16nUn1mrillmWpJrhGbYxrMvJyFj7yfrhS2zXgtQbgm0JHHgAPE/E1L717P7JwLSD+IkweRJlQ8b+hpzs97DYBIcfjtyJA17MkWt/HfyPhTUeaLU6juJRnA9n27JIJThlqUUmRnWtCSPABAH92qfh3bg8CLz9a1adzUqdZxWIMw8Utok6oGdRP+KB5dKrQgjKRy+hT1FSRlB22NMQwsO5o5GeFtfGl3GrR+WZ8LRH70s22BYyocJmR86MUITPd1tWVnT5Hx9ANqTAAVJ+Ph8PKgwTpzpTA6+UgRQjBAmUpiNNPhSjODIUDxmT9cKZkxdRg/Ck3W1KHcJFzmg9KVcV3opF1agkhMyT+mtqECtSEUodm9wf5zztEaWrqXQmQCqZE8/CYBmuq0abmWfdLdtrFPPJeSuEtJUkBZSe8pYk5CJ9kW+dHw+57QGyAtLqV4sf7QCtaVFQwq3SIkdme0ToI5dKkvs5c/2nEEGT2COv53KdJx63zsB5wyt2VrIESpeCcUowLC5NdEUqOWbak0VLersGH1sYVLqFNpWlanV5wVEILakZlKUEiVyYGo1qeXs7ADBfe0tYuHF9mE9urPnC1Ngn8XJEpn2tKbb94bEHFziSC1+J93Ay+x+CVpMJCpKstyTYGKM5P9CN8/vav+JcqO3wHSHGzdz0LOz57coew6nHlBxyO0CGVIMg/h95a4AifKkdmbtYZbDrr6X3CnHOYdOR1YIR96GGbkBQByhSSTqQkmrLsfaS0f0Wyk9x3CqKxAuWm2Ml9RGdXrUbsnHLZwb6mzlUdrLRMA913aKW1i44oWoedr1rSItkZgdzcN98x6He2cRhkMrRlcUlcOJdWpJyFIWRkAE8I6kxTOx8PisDiX8Ml9C0YhppoOOKUpKFnDZgpOdSSfxnDeTcVc9j4Yo2jtUMgJWpvDKTOnaLQ/czwkCmW4LTxf2gzjILwXh3HIKSCtSAUkZUgey03w4Utq9Fbm+xPE/Z7hxj2WR2vYqw7ylDtXCSptxhKe9mzAQ8qwN4HKs2w5bulCSUhS8uphJUYBJ1ASEiTyJraNkbZS8y9iT7WHXi25/lbdJT/kabNYtsoZWxJAygAj+aPHmCfKsdVJLgvTbLvuBshI7V4jKlAyC2rixr0gQP71Qu0safvJTxzH69KsJ2gdnYZtCk9qHsqnCCO6FidI7wHGs53p2ultxS0KkqWFI1sOvOf2oSwgck22y07xb4tsPMsqSCQApSoByyLQOJqubX+740KXkcDke2gkieGZJ18utUrH49TzhWrU1bvsz22hp/s3R3XLX0mtVGjFssv2ZbYUlpzDLXeU5EnUJkFUT52qBfOVRngSPQmtP23ugh2HWYQ8nvIUOJF78/3rL8euHFZkmZVKDaCZkHnf9Ky1cF6WRRJChIVHOAflTlnDk+1J8gKjChQMokDxn4j6mnzeIXGgJ4/pXOdND7tIGnvo6zTYOEi8fMUZ13um/A+VMhgYkXnpTeZBHI214gfOjY9RSpJHX0pN1VjEG44T53oQ+xLvzOUg+H7UNdNvyzwOUacva411UauQ+VicPq4UmP4sk+AgTypo7isMBZKFE8448TMWq+/ZqUt4jFSfYYQVQIiFOk+4e6rMrZqcPhcaji796fPg5J/UVvGFrJhLUqRkuHxzQ07JJAklOUX1ykgAG3wNGexDaSHfwwo+yYSDwBM6kwffWg7JxoGAZ2ioy7hsG6wZ/M4FNpE/2lsf+LTD7LkxiXACSBh0CeffMq8SZPnScMK8kufdFKbbZMkBpQFyYRAteTwv8aSbDJJ/qib8ExE9NBceFX/eBpa39kJeCVYhakds4hP4a+zLbqgFAAKu2pQHAZjaafb7YoPJwrif+i2i00r/ALzIf8wRR4/sW/6MvcUybhLZTpMIA9/G1C8wlQASlsgaQARzMQI1t1itGxw/5RNf2B/6OKqmbetjcUY0fc46nMYH6+XWonGlZUXZFLwyEiClJjU5R6DoBbyNHQqJSI1kyDcn9AD8a5CpknUajUGdPrpSOE9okm4iJ1k6eOhPlWWWaI19vZYewbQWAc+FKSSBwAKReePwrzjjsEvOoKuUkg8dK9N7WfGGwSEwQClLZVoUZkwFeRiaoO7u6wTnD6AVZjMiffxHWu3ByMxTszyq1/Z1hGXMSA8pIgd0ExmPITx99Xzebd7DMNF0MiSIgyRfjFZkwWWg6l5orWoHs1BUBMgwesEg+UcaE9wmej9nKGVIBtqnw4j0NZv9pLTacUkpgZ0kqI4LnLJ6kJFulR32WbVxLuKb7VxammkKSJ071teJtqakftF3YLbisSgkocVKk3OVZgkgcArL6is2uGVB/wDSKi04sEg6cpT8vOlm0uA+1bxHypg3ip7pjW3jyNKtvAW9eYOlcx33+P8ACQQhVyTII0kmDTl7vJVHI/CmTLkAg3/UH9opwHbAjlQYyfIm88SlObnY+Ux7hSaVZfTT64XFHxZ/DQeqSfO0++myrnlAgcr8D8/oJDeRSJuLjy162rqarxgRZR11sTpqLG1dVpGiTeEXXYO0EYcYsKzy/huzRCVLlf4kAwDl9sXMCphzftpztM3ad7Ahqza1fjq7TtE2Bt7He9kzY2qrNhJEiOU6nrr5etJOOk91GVI4nW3E1a1HFUc7ipOyTY2uhOy3cLCg6t9taRkVkyJWwpRzAZR/VrtM+tO9x9uNYR9a3s+VTQQChC13CpuEgkCDVaW+CTBKvebfrRlPQmOXteI4eX6mlv5T9DceC5s71YNr+jmmy+prBz+IplYJKWHGEjKBmJPaEyBAy60GM35w7zK0KbLahjWnWwhlzvttPsu9oqE2cUlK5BvVHfeysA3F/dmgx46eEimY2slIUoqi8DxgTHgPiOdUtaT6JemjQ8fvRgVbRYxiHMQVJJS4nsV5QgNPJSoDs8xVncSIBNjMWmqrvXtHDOYpSsK46pLhWtwLRlyuKOiZQk5YnWfGq4w44ZVlUqIIgWKvywTYjiegjjQ4bZzhVnOVMflJm/DpE6jpHGw5NqmWoxi7sfO4gI7s9SeZI+AHxNS26myTicY03ByjvLjhF1Seeg9eswSNmZSVOOZiLgn+I6WGt7weXjVx+y/Ets4kqWTK0lIUq0aHlxy1MI2xOVKy7b7w+BhkLCVEExYE2sEk2njHSonY2JX2SUrIUpAynn0qm747y/7UHW80truqbyOAGmgJ86mtjbwMuhSmXZAPeQ4QlaAb2vBQCeGnw6ng5WTzykuApWAQdQaixuLgnCCpHkCYpRzaaToQfAg0pgdpi8XjUakVkkxJolcBsttkZWkJQOQFOcalDjam3QChYKVeB5dRqPCmX36YIIINUz7Qsa/KA0YSdbxfhf1oWS7KftzYbrLy0HKpSdFJIhaSJCxyMfrTJnDOEezJGneF+h+uEcquOA2LjS0lQWlKiPZeBKh8uJjrS6NlY4flwqv7v7U9noryuqKU0l6YUnzzC3v0+vFZo4oaMqKfW3Q1cRgsbxYwivED/wCtC4jFp/6nhliPyqj4gU/GT5Ct4oqCEBIzG1hcwNQQJo6sOR+VQ8jYgj1191WA4rER3tnJ8nL/APmrlbSV+bZi/J0//pU+Afn9lWxmA7S3fkccszHXnQVZDi0aq2biZOpClH/3GuprRZa+TWCLxL0KMqgcBaw9JpF7aCEpAJHe5kXHASeZv5DpTvD7qwPxlGB/dsPC8X508b2ewky23nUdVQCesfKufabORC4bFOKkhtRCelieAvA6noOoo4wDy9SluTf85jjpYHzip5eAdVYAJHMmethThnYUjvKUqbW7viPX4U9pLlZBKwsjKuCnQActAnXw8acN4Fsd1pucpIBCbeU/Op9jZqGzAAn1V060+dw8JuIH8xy+gN/dVx028ESmkV3+i3FADKlPU3MnppyHlSiNgSBKiRqeH1+5p1j948O3ZToUeTYn3n5VAYvfKf6pr+8v4xVeKsmT10iXb2e2kWA8hPv51F7fxHZpCk2AOo4emhqDxe1XnfaWQOSbCrXuvsdGJwS21ahUzrr1NXCMU+DLzbnRUsHi0urVn1OhP1arFsXdhhxH4iZ5EEpN/A386Y437OFJPdct1qU2ThsQ0rIQFJH5pj1qm0WxDEbmhlaXGVqUlJ/qj+YWkZhEWm5HKgxuAS0vOFKQoARlOW3K1jaPSj7870uYNDKUtNrLoWSpWeRkKQMuVQEX0IN01Du4tzH4JpwMJQoPuIKkFRkJQ2pM5iST31Xm2WONVt+zLd9Eg3vZK8pBPDMlRQekxIPpVi3SxKXXlSXCpKZGdYVrrokfrrUPu3uOpP4jsQBpy+uVF2DiQ3j0QYBUQfAgikki8M0rsRxrsgpyHgeIocw6eoqtr9FbkM1IFE7AcqePFKRmUQAOJqu7e3zYw41lRFgBJ9PnFCixOcVklvuyaZ4zGNISSSABxJhI8SbVRcZvxiX5DLYQOZ7yvT2R6GjbP3NfxKs+IdnxUFK8hOVH1amo3gxlrrCFtrb1qdPZYQKWtVswEJHMgaq8Tbxrqueyt2m2EwkAc+JPUnjXVXHb/wAJ2zlyQiMAiTPeP86ir0k6Uulu4CRPQCx6ToDx8qr+I39w7dmm1OmfaVp0melQu0d9sU8IzBtPJI0i4rDbFZZ0PWRoK1ISJcW22OqgT6D51DP734VvNClPEcu6k+Qub9eVZ48pSzK1KWepoUojpRvSwjCWs2WbGb/vK/qUJa5EC/XqbGoDEY110y44tXSYFFGlGSKlzbMXNhGmgOAFKKT0o6QKETUisTyGrFurtXsFXJyqsb2qDApw00S2qNUkHSen61UMl6f7i+feAtVjPHUH4UyxK1QrJ7QBjqeFBu8UuNWER9cOtOGFJzqSqx4e+peTsKzhN9nVHs1pJSCO4OKtD05+lXTZzwUkZhAGiTcCbmOAvyqqYHZ3Z4lxa0zJJTyvcnprU7sx/OkkHQm1VJtkqKQfezb4aYKWyJVbWLVni8SZSeMU53rEvECeppliWTmShIJVlAA8RP61ceEVQ5wm01LEpKkn+UkfA07RtR5Ojzo/3i/nUhgd0Shgkm8T51CKsb0nJ9M5NWO1jx3bT6k5VPOEeIn/ABRPvqMKBJ49Tc+tHUqiWpOTeTEItIOt/dRUtRopQHRah+tCq+lGy0k2I4Yl0ey++nwcX866gCaGq3Me5jQCjUVI50cVkMFNGTQ5edCCKBBQKVFAD9CjBVAAgUZNFHpQgUwDhVP9jLBdCTouUn+9YH1g0wCaFtRBBHAzTQ06Zfd1dnlsrSbQb+P18ah97kOJdQtvVMyOfL31dsEpKyFp/MJnxuPiKh9v4KXCOlqHk9FFWXt8ho5gQqOXOne47mbtAefxH7VHYnDKSYKZtA8NY/epbci63O7ASE+pm3xosKCbS2HnxMRMn0FIFsIxa1C98o6AQLelaAzgRnzVT2MJLylE/mMepou0FFgcdSGFKVYBNZa67JPU/XjU7vZtteYsJslMT/Mfl8qrQ6/XSnRx60rdehQn6+taCL0Ph9dJ9KArH7fXlQYA6cqEGa5TnTzoUrngR9en1woAFJPwoKGOhjw9Nes+ldTQrRHxR0jjRc/rR83j9fRrMo4HrHSJpQKHEGkZ+vGgz/X140ALBQpRJptNqHN1+tfrwoEOwKFKqb5+dGQqmMXmuJogPP8AeuPSaYGl7uvEYdmLjL8CRSu13O8kmpDCYQdk3lEJyJgfygCPdFQG+jpaw63E+0kd3jckD9aJZPRjxEr28e20MpvcnQcTS/2ZYxS23lGbuD3JFZ2+VrUVLUVKPEn6itJ+y7BEMOKn2nIjllAk+c+6iuCFO3RojKu6TpasswO1AucqrpMEcQZrTS3KSOh99efkrW04SkkKBIPWCZnnelVoqUtrNSbwzWKRkdSCPQg8wRcVRt49lnCvlsHMkiUnjB59RBHpzpPDb0vo0iSZ46WtTXFYpbys7isx0vyEwPKmjLVcJLg5p+lkuiTGvWabpTSoFBytC6ROsUoLcPL9dfqaQHn/AK0slflrwm/x1poiQYKnlaB16R5fWldXDhx+P7UFUiBiTNcE+dWD+imyLJNtIJ+dCNjNxoZ8T86yO/8ASy9or1vD640INWU7GZAHd8e8rX1oBsdrgj/Mr50E/ppFbUP9PrwoQPL6/wBansXsttAAAvxMn01rhs1uLp95+dKx/pZkERFdm8KvGyd12FozKQTexlUQJJGuvs0ni9gYdNgj/Ms/rVUR4JFKUo+P7VI7FSFYhpLnsFSZnjeffp51ZMPsLDm2TUfxK+dRGK2L2aynQg5kkE3STA48CI8xRjkcdCV9Gp4naNjcGPlJj1rP/tB24lTCUJUCVKFgbxqZ5cPWox0Ed3tHNIPfV6a0xY2Wkn2Y5mTw86TlydkoOuCDRcXrT/s87mFH87iiOGkJ/QmqQ7gm5PdgcLn51ObAxCkZEIWYJJSPaj+Iiegp7rM4aEouzSE4z2p/Kb9LA/Ag1jW92ADeOeSnQqzD/eALj1JHlWmbKbUWVKdMqcJn+z7KRbXugCare0tisZicpJOpK1qNralVVjgWoty4KQ2yaVSzVzwm7zCgRkvFu8rUedQW18Glt5SUAhIsJuT9GfTzqXxyYrRk2RiWaV7KihUd068T+lKJmCSZ/WnaKXxpPtBA3GlGCb8fj7vOkcyqkdnshTiUquONCaYpfFkvQ2H1+96Cnm12g26UpEJsRx+NdTbozXxpEy48NB7qAOGJAjhJoqFyYFHeVwGgqEemwqRAozaZ8qBBo2KfgZU+ZoquRXY12imU+ddh0hQvoNaPiFdzyoGkEhKRYmLDmdKmPJTdF4baCMKzA9pGc66rJ4H+UJqs7SXer7vLhQhtpIEZW0j/AA8KzzajgEk87VpJmVWztnvyY4g/6VIbawUpS6LFIOb+ysQbf4T5VXcFi4cFrGre7i0obAVEEXoQmqZQnG1Zr+lLpHcAnW8dKtexcHh8QFLPeU2UpIFu6ARM9RH+GpZvBYTMSppOp4njAIv4D1qNtGu6zNFpJMAXNTm7GCUVZ0TCISCB/EYUfjWn4DZ2z1SoMtgmLkdJET5elVHfHbTeBfDbSYbV3jGgJBmLfzCqUawKU3RI40hDVuAgVUMW9NWBzGpxOHCkGx90a1WHBCyKGZxVkxsa6h4UTfjZKW1odSR32wSBczpmPKSDEcjyo2x1gQSYE3/QfXSpPfTCdthWXJjIooKRMkKAKCY5X+pIFgMMytyQrxoHcVl7usanrU0OzGgEC00ZAR/CPSguyDQ5HeJ8Ke7DWVOTrF6kkkFVkJjrT/B4FOcqsmBoKpIHO1RE7zJVZeWBpQ1O47BIWnvKAi9dVtWZqVCOeE+OlIlR5RRHscOGnCiIxYJA5+tY5Nqa6HGHkSToPjSTy586RxuOAITy4Cmi3XFeygxzp0xNol2R3ZVw+NOdxx22NbCgD35Ot4vw8KYqScoSZKgL8pqwfZ4U4fElaxOYFIPInz6R50RVMG7RdN8XjmIIsBY9DwNZjt58A+FXbbO8beJK8qvZMRoe741ne2lDNmmB1oq2KLQbZbwK7iIOh6cfrhTTfPaZUpKEnujl0qLxm04WShVR+JxJWZOtaRiLUaeBzszaDjSpbUQTY9RWhbJzutZzoRMcbSVDxgjlWf7JaCljQXrZ91sKnswI4ae4/AVbSyZWzsXsFZbStlRAKRIMkDuqka2EjXrVD3yTJKVzYqCDGsGSfrmOVa8yoBOXpFUDfjZJWSeXwAJj3mppMdsqu7W30stqbWY4jU63+vGiffQrMUzdRAmxi3DhxquPtFKr60P3lSR3T9fRNDiNSov+xpOUHnbwGtTG3seooLKNFJGb1tVF2bvHAAMzGvWrbuwgPJWtUkz5RHvqYx55FJ3giRsc9KVRu+s8fQVckYUDQCj9nWlL0FPtlWZ3Zvcepp83sIDlU32ZoexNO2G1ESdjJiCJrqluyrqLYbY+jPW9iH86z5CnCNnNohUSeE0/GFcPKjDZmb2leVZcl/kYQkcAKOjEQJ1PCpZrYY4IJp2zsY6HKiKa05MTnFFeQypWiT4mnWDwbqTIUBceV9anHEMt+276Wpg9vBhkGUDMR1mrWlWWS9VdBd/tkfdlJegJDgBOTTPHeI+NZntPHqWdZFbXvkj7/spLzZlSBmUAJ8QZGotWGPNkUJCYgkV0UabUfDM5lADjTESGxEqDiSAbGto3ePdt9Rb5VXd192UoQM0Gemh+dW3AYfs7dahvodDtJuRTHeLA52o8feCP1p+5ZY8KVXe1ZpjZh29GxltrzKEZtAOQ/wBKgkpra97MI2phZXCYGvjwrIkspKoT5VsnZFjRpmTV83a22GGggi2pOlQOytmFaoj3cqWxj4RYC41kWt9fGmFmg4XbjazrBOgqTCayVG0lcDUthd7HUJ/i8aaSCUmlZosV1UJG/i+KL9DS6N/uaD6inUfZn5kXYmgqnJ+0FHFKvdXU9q9oPMiUxL2HQO85J8aZ/wD9Ywgd1IJHSqIUTqSaMEVO6sEPULPjN/HDZAiobF7wPr/NFNIoFCk5Nkb2JqzK9pRPnSjCQOBPn85mumjRU2TZsf2fOh3BLRw0yyowFCPzExMcLVl+8m5ym1KIHE/Grf8AZdtTK8W5ssXGlxoY4/vV/wBubMStOaB1pnXB3E82HY6oUYsnWmDLhSoKTaK1Pe9hDaFhIAKhVC2AttDiu0tKSEqIskzr5jjTXI26Lxupvcl8BCoS4nUcFD+IfqOHgatu0NpJbRnJ0isg2+63LamVfiIgKWIGY8DbiOPjTV7bT+IhClEiRbrUyhyClaN6Ks4Socf3/em2P2ohpQC1BM6TXbHB7FE6xVd+0rY6nmkqRqg6c5rOrZTwQ29OPONcU02oBpqFLXcgqVZIAGsSffyqsPbNVhsSlCyDBSc3Agk6jXgaDZO2nMKVQm6tc08NNL0dvFLxD+dVydeUDgByFbpJIy5bNQ2XsBtKO0sVKEg8L1nu8z6iVXCETCUD2lwbqWbW116AaGNI2E4fuwmbCss3iIzqVlBuYNyZ0Gtgka/6zSBZI3DNqJsRTpSCPCkNlsFRBvVixmBAQSeVKzQgVCkzFLO6UgahnC8gV1BNdSEPEpowFDRgK0GBHSgUKNRSKQBIoUihoyaBEru9iCh0EcDNbo1iUushXAjTkeR61g2z8Rk9j2zx/hHT+brwtF9LbuhvOttCmF3HA8p6VXR06TpCO/GEUTmTcDUVm2OwpCpuJrYnXQo9DUXjN0GnDItNLBsZSnDZjaSatm6m6xzhSgI86tuA3QZb0EnmammsME6ChsaQ8wwCUgDgKWWkKBChININrpduoKKtvDuIl6SgQRp+9QOxNxnUud8QBxrUW6FxIAmrMmQe0CGcOoC0JgeJrJ8WnNM3mtH3yxEMxzrNHyQePjzpoSHG6TJDqk+6rPtfDdwxyqB3YV+N5VYNubQCUdajsq6RSnLU2WaXeXJNNVqoOJ8sEmuouaupEkpFdnoONBVlBiqiUBoPKgQfLQpNAmjNCTQBJ4FrKkqmKNh9oJCgQoT1I/TSm+LeyphIm3H6tUGnGlKtAelqo64xpGoYV7MAakG3ZtVQ3b2uHBlAAIFx+vh1q2YFnvpMiD4keoEH1qS0SIRQKFLPLApniMRAJqWWKZ4o+FxYBuRVC2xvVlUcqvZ41Dp3uUTPw+PwppBZtLDgOlHxCe4el/SqTuXvX2oKT7QPqD9e+rbjcWENOLJslJJ8hT+jN8mX757VC1wnUdU28pmq32hIk6+UU2xaiVFREk39oKPplrsK+NL/AAimIf7NxmRYUTXbQ2ip1U8tBUa85FIjF0jPU9IcOr86IqOP7daROKBona0jChyF11BnBMJv42P1NdQIkSuumKd7G2K/i1lGHbK1JGZV0pCQbAqUogCTIA1MG1jCuM3XxbWIRh1Mq7V0fhpBSoKA1KVBWUAReSI46iQva2rojSugSrrUntvdbE4MJViGsiVHKlQUlac1zlJSTBgE31gxpSA2I+MMMV2f4BVlDmZHtZ+zjLmze0I066XpicZehuKFs31qX2buVjMQ0l5lgrbXOVXaMpmCUzCnARcHUURW7OLSlS1MHKh1LKu+1Zxa0tpTGe4KnECdL6wKCvHL0RuPVOlRisPPE+ERVse3QxrjisOnDntG0IWtPaMiEOFYQZDgBktrtNovqJaM7o4pvEIw7mHUHXAShJU2QoIErIVnyWAuCqRItcSzrSdEKrHuIEjKADKQPYSf4suilclKzEehE7sPeFYUA8VOua5E+0ALkuOKMIjjrHHLUkvcfFBYb+7LDmUrA7Rj2QQJH4sWJHuqIwe77zbTT6WCpjEKQlBzIHauOqysoIz5ktzeSBJ1ixSWOjRGtsNPtBbZBBsQNJGozG6h1FvGkMSuUH68qgsNgnGXihbRGIJSnIC2SpTgGUkhWSI9lJVAA0H5njq30IfUtlYThf69WZnudxLpsHCV/hrSe7Osa2qWHJm22sO4l5aQLEyORBOonxjypLBkwBYKmL9CBPher3tjd15xxplWGVneClNjM2TlRlzrzJcIQBnTOYj2oEm1RON3Efw7iA+0pKV5oUXEFEi6hKSbxeDqAYmDTF0SW4WDKXFLzBQiJAhMk3jnEe+pTfbegZDh2yST7ahBA45OpNp+or+M2oW0dkwbaFQt5J6dagXnCEm+v1NBIxfdBkW8RA9RRMLJOtNH35POrDuxsUuEE+kUx0R+Lw5ylXAQNI1/0qMUqtC27sHK0eVjpxGlUh1qDcRQ0YyfIyCaNmillI86IUeNSRZwd9a6gSL0FIVGlfZ5tYMrxKHWXXGHm0peW2hauySO0AUvLcIIW5JFxlkA3i37G2U6ztTChWI+84f7q/8AdVFLYKUA4cFJKEgL7pbhfETYXnOd1t6FYNbhDaXW3kZHW1EpCkiYhQBKT31jQzm8DUo79obv3jDOsstNIwqFNtshSlAoWEJUlS4B0bREC2X82lUb6epFRSbLDvR/zI70x7//AB7w+BNRzyv+TCT/ANo/+UaiN59+FYpgMIw6MO0HFOqCVlxSnFqWsmSlOUFa1KiDeLgCCwe3tUdnDAZE5e0z9pmVm/rO2jLljUxM9aQpakW3+C0fZfiFfddpd5UJZSUjMYSSnEXSJ7ug05VKfZ6Gl7HH3lSwk4tBzXKi4H2S1JgkguBsHoTca1Qd3d71YNvEtpaS4MSgIJKikpyhwTASZ/rdLezSmzN91sYIYQNIUA829nKyDLTrb2XKEkQS0EzP5ulwcNSKStmv4eP6Vxs2H3PDT4Z8XUMyoffNiBslbAwzvZuKP4ix2DcZ05RlOQJMyZKjYRet4X7Qn1P4jFJw7ZLrLbZR2qrBoukKBySSe2NoHsi96gsN9pbjZwB+7oP3BpTY/EUO0CmkNSe53PYmL60zZSTwX/YLjaduOhp1xwOIxAXnBAQ6l1tRbQSBmQAlek6a1NMbHT92wmEHtYX7m4ocghVj6sr9Kylf2lA41rFt4RhpTfa5whUdsXgBmWoNgymCZgzPCalsN9qTqcU7ieybJebbb7MuKhIY7RSTmySSS45aOIoHZK4x/Ntk8vvbKf8AA20k/wCYGrBva2yMDtktKUVltReBmEr+6thITYW7INnU3J8BRMNtkl0YiE9p2xeyycsqUV5JiYAMTHDSlNo74OONbQb7NoffJz99X4f4DbFu537NZrxrHCaBWkXPb+1VYfG4BxLLj/8Asz6VIaQVryKVhSVgDXKpKNYso8YBqm/GA7LCsrYxBdwKnVFtCgkFpxXalQzZQtQkvJhRlJsZ/LG4j7Un1YnDPpZbScO2tsozqUHEu9nmBOUFBBaSQRPzY7yb5/emEYZrDIwzCFlzKFqcJWorJuUpgS6tUQbnUaVstCbfKMJfI06dMjMXjUiL6wR8qgMZjComLg/XrSuLwS3ClKQTEmeFyPrzqzbubrJTCnIUeR4eFZalQbRWnLfFMhth7qOOkGO7WobJ2UGkCYmj4FlKR3QBR9oYzIgm3nWalZbRE7045KUcJ6z8Kz7FIk5qe7Xx6nVEkz4UzYcFwbzWplJWNOymiqbpy41HzpMpqTEbKTyrqWCK6ihWKoWSadTeurqTJeAuINqSVrXV1JiCEa/2qSUq/nXV1DAtm7yZSRwKEnz51W9tMgOEAQKGuq/6o64Ec3p4CaWSbp+uddXVLNhyMSoIsT+X4mjqeV2wv7QIPWBXV1VHKIl+1iyk3rgmurq9c8Ik9k+0fCp/Dq0rq6vK+X/Iev8AE/jJFDhiojaCyswoyI04UFdXPE6GVrFoF6j1WNdXVujIfD2TYHTUA8Dzpt2mtk6D8qflXV1JikGJ6J1/hT16WoK6upEM/9k="/>
          <p:cNvSpPr>
            <a:spLocks noChangeAspect="1" noChangeArrowheads="1"/>
          </p:cNvSpPr>
          <p:nvPr/>
        </p:nvSpPr>
        <p:spPr bwMode="auto">
          <a:xfrm>
            <a:off x="63500" y="-1266825"/>
            <a:ext cx="1752600" cy="2619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eg;base64,/9j/4AAQSkZJRgABAQAAAQABAAD/2wCEAAkGBhQSERUUEhQVFBUVGBoaGBcYFxgYGBoYFBsYFxYXHBwaHCcfFxojGhQVHy8gJScpLCwsFR4xNTAqNSYrLCkBCQoKDgwOGg8PGiwkHxwsKSwsLCkpLCksLCksLCksKSwsKSwpLCwsLCksKSwpKSksLCksKSkpLCwsLCkpKSkpLP/AABEIARMAuAMBIgACEQEDEQH/xAAcAAAABwEBAAAAAAAAAAAAAAABAgMEBQYHAAj/xABLEAABAwIDBQUFBgIHAw0BAAABAgMRACEEEjEFBkFRYRMicYGRMqGx0fAHFCNCweFSYhUzcoKSovEkg7QmNUNEZJOjsrPCxNLTFv/EABkBAAMBAQEAAAAAAAAAAAAAAAABAgMEBf/EACcRAAICAQQCAgEFAQAAAAAAAAABAhExAxIhQRNRBGFxFDIzQpEi/9oADAMBAAIRAxEAPwBFOMCjoQOHeMx60ZEJMgybxcnxNz5ac+lR6cIvNZVufejzHA/HrTpD8kToLDWRHz1Ncifs7GuOB5hjmSPrjRvvENqJuAowOQkW8bzNN2l5U2glUgX0En3nT1pTB3zA8FSesj3TU2Z+wVvCElP5p11jgPUfCkAoGVFNxoSRrw56XPlR3mCVCIgnyFjAHwFIYlGUxrl0FvaOpPhp4CmOKfQmtQKgOd/aVMDU2HKuCD7WqibAdRbU9IocgQJ/MrU3Bj9B8YFJldjFuAJi97+Ai3n40maNcBMQqWlhEHKoQBbQj4mT50k8tRiUpUQIN5vxi17mOsUdFkuG47vDnBB9In050jhsWkDNJAAsYsTw+fu41KwCC44FQCeKeEzfUgeGnlUunYSlsHLBKRJnUlQCoHQDJ5k0z2ThA86iDmE6W4Sb20gVccS6EKCBw16nUn1mrillmWpJrhGbYxrMvJyFj7yfrhS2zXgtQbgm0JHHgAPE/E1L717P7JwLSD+IkweRJlQ8b+hpzs97DYBIcfjtyJA17MkWt/HfyPhTUeaLU6juJRnA9n27JIJThlqUUmRnWtCSPABAH92qfh3bg8CLz9a1adzUqdZxWIMw8Utok6oGdRP+KB5dKrQgjKRy+hT1FSRlB22NMQwsO5o5GeFtfGl3GrR+WZ8LRH70s22BYyocJmR86MUITPd1tWVnT5Hx9ANqTAAVJ+Ph8PKgwTpzpTA6+UgRQjBAmUpiNNPhSjODIUDxmT9cKZkxdRg/Ck3W1KHcJFzmg9KVcV3opF1agkhMyT+mtqECtSEUodm9wf5zztEaWrqXQmQCqZE8/CYBmuq0abmWfdLdtrFPPJeSuEtJUkBZSe8pYk5CJ9kW+dHw+57QGyAtLqV4sf7QCtaVFQwq3SIkdme0ToI5dKkvs5c/2nEEGT2COv53KdJx63zsB5wyt2VrIESpeCcUowLC5NdEUqOWbak0VLersGH1sYVLqFNpWlanV5wVEILakZlKUEiVyYGo1qeXs7ADBfe0tYuHF9mE9urPnC1Ngn8XJEpn2tKbb94bEHFziSC1+J93Ay+x+CVpMJCpKstyTYGKM5P9CN8/vav+JcqO3wHSHGzdz0LOz57coew6nHlBxyO0CGVIMg/h95a4AifKkdmbtYZbDrr6X3CnHOYdOR1YIR96GGbkBQByhSSTqQkmrLsfaS0f0Wyk9x3CqKxAuWm2Ml9RGdXrUbsnHLZwb6mzlUdrLRMA913aKW1i44oWoedr1rSItkZgdzcN98x6He2cRhkMrRlcUlcOJdWpJyFIWRkAE8I6kxTOx8PisDiX8Ml9C0YhppoOOKUpKFnDZgpOdSSfxnDeTcVc9j4Yo2jtUMgJWpvDKTOnaLQ/czwkCmW4LTxf2gzjILwXh3HIKSCtSAUkZUgey03w4Utq9Fbm+xPE/Z7hxj2WR2vYqw7ylDtXCSptxhKe9mzAQ8qwN4HKs2w5bulCSUhS8uphJUYBJ1ASEiTyJraNkbZS8y9iT7WHXi25/lbdJT/kabNYtsoZWxJAygAj+aPHmCfKsdVJLgvTbLvuBshI7V4jKlAyC2rixr0gQP71Qu0safvJTxzH69KsJ2gdnYZtCk9qHsqnCCO6FidI7wHGs53p2ultxS0KkqWFI1sOvOf2oSwgck22y07xb4tsPMsqSCQApSoByyLQOJqubX+740KXkcDke2gkieGZJ18utUrH49TzhWrU1bvsz22hp/s3R3XLX0mtVGjFssv2ZbYUlpzDLXeU5EnUJkFUT52qBfOVRngSPQmtP23ugh2HWYQ8nvIUOJF78/3rL8euHFZkmZVKDaCZkHnf9Ky1cF6WRRJChIVHOAflTlnDk+1J8gKjChQMokDxn4j6mnzeIXGgJ4/pXOdND7tIGnvo6zTYOEi8fMUZ13um/A+VMhgYkXnpTeZBHI214gfOjY9RSpJHX0pN1VjEG44T53oQ+xLvzOUg+H7UNdNvyzwOUacva411UauQ+VicPq4UmP4sk+AgTypo7isMBZKFE8448TMWq+/ZqUt4jFSfYYQVQIiFOk+4e6rMrZqcPhcaji796fPg5J/UVvGFrJhLUqRkuHxzQ07JJAklOUX1ykgAG3wNGexDaSHfwwo+yYSDwBM6kwffWg7JxoGAZ2ioy7hsG6wZ/M4FNpE/2lsf+LTD7LkxiXACSBh0CeffMq8SZPnScMK8kufdFKbbZMkBpQFyYRAteTwv8aSbDJJ/qib8ExE9NBceFX/eBpa39kJeCVYhakds4hP4a+zLbqgFAAKu2pQHAZjaafb7YoPJwrif+i2i00r/ALzIf8wRR4/sW/6MvcUybhLZTpMIA9/G1C8wlQASlsgaQARzMQI1t1itGxw/5RNf2B/6OKqmbetjcUY0fc46nMYH6+XWonGlZUXZFLwyEiClJjU5R6DoBbyNHQqJSI1kyDcn9AD8a5CpknUajUGdPrpSOE9okm4iJ1k6eOhPlWWWaI19vZYewbQWAc+FKSSBwAKReePwrzjjsEvOoKuUkg8dK9N7WfGGwSEwQClLZVoUZkwFeRiaoO7u6wTnD6AVZjMiffxHWu3ByMxTszyq1/Z1hGXMSA8pIgd0ExmPITx99Xzebd7DMNF0MiSIgyRfjFZkwWWg6l5orWoHs1BUBMgwesEg+UcaE9wmej9nKGVIBtqnw4j0NZv9pLTacUkpgZ0kqI4LnLJ6kJFulR32WbVxLuKb7VxammkKSJ071teJtqakftF3YLbisSgkocVKk3OVZgkgcArL6is2uGVB/wDSKi04sEg6cpT8vOlm0uA+1bxHypg3ip7pjW3jyNKtvAW9eYOlcx33+P8ACQQhVyTII0kmDTl7vJVHI/CmTLkAg3/UH9opwHbAjlQYyfIm88SlObnY+Ux7hSaVZfTT64XFHxZ/DQeqSfO0++myrnlAgcr8D8/oJDeRSJuLjy162rqarxgRZR11sTpqLG1dVpGiTeEXXYO0EYcYsKzy/huzRCVLlf4kAwDl9sXMCphzftpztM3ad7Ahqza1fjq7TtE2Bt7He9kzY2qrNhJEiOU6nrr5etJOOk91GVI4nW3E1a1HFUc7ipOyTY2uhOy3cLCg6t9taRkVkyJWwpRzAZR/VrtM+tO9x9uNYR9a3s+VTQQChC13CpuEgkCDVaW+CTBKvebfrRlPQmOXteI4eX6mlv5T9DceC5s71YNr+jmmy+prBz+IplYJKWHGEjKBmJPaEyBAy60GM35w7zK0KbLahjWnWwhlzvttPsu9oqE2cUlK5BvVHfeysA3F/dmgx46eEimY2slIUoqi8DxgTHgPiOdUtaT6JemjQ8fvRgVbRYxiHMQVJJS4nsV5QgNPJSoDs8xVncSIBNjMWmqrvXtHDOYpSsK46pLhWtwLRlyuKOiZQk5YnWfGq4w44ZVlUqIIgWKvywTYjiegjjQ4bZzhVnOVMflJm/DpE6jpHGw5NqmWoxi7sfO4gI7s9SeZI+AHxNS26myTicY03ByjvLjhF1Seeg9eswSNmZSVOOZiLgn+I6WGt7weXjVx+y/Ets4kqWTK0lIUq0aHlxy1MI2xOVKy7b7w+BhkLCVEExYE2sEk2njHSonY2JX2SUrIUpAynn0qm747y/7UHW80truqbyOAGmgJ86mtjbwMuhSmXZAPeQ4QlaAb2vBQCeGnw6ng5WTzykuApWAQdQaixuLgnCCpHkCYpRzaaToQfAg0pgdpi8XjUakVkkxJolcBsttkZWkJQOQFOcalDjam3QChYKVeB5dRqPCmX36YIIINUz7Qsa/KA0YSdbxfhf1oWS7KftzYbrLy0HKpSdFJIhaSJCxyMfrTJnDOEezJGneF+h+uEcquOA2LjS0lQWlKiPZeBKh8uJjrS6NlY4flwqv7v7U9noryuqKU0l6YUnzzC3v0+vFZo4oaMqKfW3Q1cRgsbxYwivED/wCtC4jFp/6nhliPyqj4gU/GT5Ct4oqCEBIzG1hcwNQQJo6sOR+VQ8jYgj1191WA4rER3tnJ8nL/APmrlbSV+bZi/J0//pU+Afn9lWxmA7S3fkccszHXnQVZDi0aq2biZOpClH/3GuprRZa+TWCLxL0KMqgcBaw9JpF7aCEpAJHe5kXHASeZv5DpTvD7qwPxlGB/dsPC8X508b2ewky23nUdVQCesfKufabORC4bFOKkhtRCelieAvA6noOoo4wDy9SluTf85jjpYHzip5eAdVYAJHMmethThnYUjvKUqbW7viPX4U9pLlZBKwsjKuCnQActAnXw8acN4Fsd1pucpIBCbeU/Op9jZqGzAAn1V060+dw8JuIH8xy+gN/dVx028ESmkV3+i3FADKlPU3MnppyHlSiNgSBKiRqeH1+5p1j948O3ZToUeTYn3n5VAYvfKf6pr+8v4xVeKsmT10iXb2e2kWA8hPv51F7fxHZpCk2AOo4emhqDxe1XnfaWQOSbCrXuvsdGJwS21ahUzrr1NXCMU+DLzbnRUsHi0urVn1OhP1arFsXdhhxH4iZ5EEpN/A386Y437OFJPdct1qU2ThsQ0rIQFJH5pj1qm0WxDEbmhlaXGVqUlJ/qj+YWkZhEWm5HKgxuAS0vOFKQoARlOW3K1jaPSj7870uYNDKUtNrLoWSpWeRkKQMuVQEX0IN01Du4tzH4JpwMJQoPuIKkFRkJQ2pM5iST31Xm2WONVt+zLd9Eg3vZK8pBPDMlRQekxIPpVi3SxKXXlSXCpKZGdYVrrokfrrUPu3uOpP4jsQBpy+uVF2DiQ3j0QYBUQfAgikki8M0rsRxrsgpyHgeIocw6eoqtr9FbkM1IFE7AcqePFKRmUQAOJqu7e3zYw41lRFgBJ9PnFCixOcVklvuyaZ4zGNISSSABxJhI8SbVRcZvxiX5DLYQOZ7yvT2R6GjbP3NfxKs+IdnxUFK8hOVH1amo3gxlrrCFtrb1qdPZYQKWtVswEJHMgaq8Tbxrqueyt2m2EwkAc+JPUnjXVXHb/wAJ2zlyQiMAiTPeP86ir0k6Uulu4CRPQCx6ToDx8qr+I39w7dmm1OmfaVp0melQu0d9sU8IzBtPJI0i4rDbFZZ0PWRoK1ISJcW22OqgT6D51DP734VvNClPEcu6k+Qub9eVZ48pSzK1KWepoUojpRvSwjCWs2WbGb/vK/qUJa5EC/XqbGoDEY110y44tXSYFFGlGSKlzbMXNhGmgOAFKKT0o6QKETUisTyGrFurtXsFXJyqsb2qDApw00S2qNUkHSen61UMl6f7i+feAtVjPHUH4UyxK1QrJ7QBjqeFBu8UuNWER9cOtOGFJzqSqx4e+peTsKzhN9nVHs1pJSCO4OKtD05+lXTZzwUkZhAGiTcCbmOAvyqqYHZ3Z4lxa0zJJTyvcnprU7sx/OkkHQm1VJtkqKQfezb4aYKWyJVbWLVni8SZSeMU53rEvECeppliWTmShIJVlAA8RP61ceEVQ5wm01LEpKkn+UkfA07RtR5Ojzo/3i/nUhgd0Shgkm8T51CKsb0nJ9M5NWO1jx3bT6k5VPOEeIn/ABRPvqMKBJ49Tc+tHUqiWpOTeTEItIOt/dRUtRopQHRah+tCq+lGy0k2I4Yl0ey++nwcX866gCaGq3Me5jQCjUVI50cVkMFNGTQ5edCCKBBQKVFAD9CjBVAAgUZNFHpQgUwDhVP9jLBdCTouUn+9YH1g0wCaFtRBBHAzTQ06Zfd1dnlsrSbQb+P18ah97kOJdQtvVMyOfL31dsEpKyFp/MJnxuPiKh9v4KXCOlqHk9FFWXt8ho5gQqOXOne47mbtAefxH7VHYnDKSYKZtA8NY/epbci63O7ASE+pm3xosKCbS2HnxMRMn0FIFsIxa1C98o6AQLelaAzgRnzVT2MJLylE/mMepou0FFgcdSGFKVYBNZa67JPU/XjU7vZtteYsJslMT/Mfl8qrQ6/XSnRx60rdehQn6+taCL0Ph9dJ9KArH7fXlQYA6cqEGa5TnTzoUrngR9en1woAFJPwoKGOhjw9Nes+ldTQrRHxR0jjRc/rR83j9fRrMo4HrHSJpQKHEGkZ+vGgz/X140ALBQpRJptNqHN1+tfrwoEOwKFKqb5+dGQqmMXmuJogPP8AeuPSaYGl7uvEYdmLjL8CRSu13O8kmpDCYQdk3lEJyJgfygCPdFQG+jpaw63E+0kd3jckD9aJZPRjxEr28e20MpvcnQcTS/2ZYxS23lGbuD3JFZ2+VrUVLUVKPEn6itJ+y7BEMOKn2nIjllAk+c+6iuCFO3RojKu6TpasswO1AucqrpMEcQZrTS3KSOh99efkrW04SkkKBIPWCZnnelVoqUtrNSbwzWKRkdSCPQg8wRcVRt49lnCvlsHMkiUnjB59RBHpzpPDb0vo0iSZ46WtTXFYpbys7isx0vyEwPKmjLVcJLg5p+lkuiTGvWabpTSoFBytC6ROsUoLcPL9dfqaQHn/AK0slflrwm/x1poiQYKnlaB16R5fWldXDhx+P7UFUiBiTNcE+dWD+imyLJNtIJ+dCNjNxoZ8T86yO/8ASy9or1vD640INWU7GZAHd8e8rX1oBsdrgj/Mr50E/ppFbUP9PrwoQPL6/wBansXsttAAAvxMn01rhs1uLp95+dKx/pZkERFdm8KvGyd12FozKQTexlUQJJGuvs0ni9gYdNgj/Ms/rVUR4JFKUo+P7VI7FSFYhpLnsFSZnjeffp51ZMPsLDm2TUfxK+dRGK2L2aynQg5kkE3STA48CI8xRjkcdCV9Gp4naNjcGPlJj1rP/tB24lTCUJUCVKFgbxqZ5cPWox0Ed3tHNIPfV6a0xY2Wkn2Y5mTw86TlydkoOuCDRcXrT/s87mFH87iiOGkJ/QmqQ7gm5PdgcLn51ObAxCkZEIWYJJSPaj+Iiegp7rM4aEouzSE4z2p/Kb9LA/Ag1jW92ADeOeSnQqzD/eALj1JHlWmbKbUWVKdMqcJn+z7KRbXugCare0tisZicpJOpK1qNralVVjgWoty4KQ2yaVSzVzwm7zCgRkvFu8rUedQW18Glt5SUAhIsJuT9GfTzqXxyYrRk2RiWaV7KihUd068T+lKJmCSZ/WnaKXxpPtBA3GlGCb8fj7vOkcyqkdnshTiUquONCaYpfFkvQ2H1+96Cnm12g26UpEJsRx+NdTbozXxpEy48NB7qAOGJAjhJoqFyYFHeVwGgqEemwqRAozaZ8qBBo2KfgZU+ZoquRXY12imU+ddh0hQvoNaPiFdzyoGkEhKRYmLDmdKmPJTdF4baCMKzA9pGc66rJ4H+UJqs7SXer7vLhQhtpIEZW0j/AA8KzzajgEk87VpJmVWztnvyY4g/6VIbawUpS6LFIOb+ysQbf4T5VXcFi4cFrGre7i0obAVEEXoQmqZQnG1Zr+lLpHcAnW8dKtexcHh8QFLPeU2UpIFu6ARM9RH+GpZvBYTMSppOp4njAIv4D1qNtGu6zNFpJMAXNTm7GCUVZ0TCISCB/EYUfjWn4DZ2z1SoMtgmLkdJET5elVHfHbTeBfDbSYbV3jGgJBmLfzCqUawKU3RI40hDVuAgVUMW9NWBzGpxOHCkGx90a1WHBCyKGZxVkxsa6h4UTfjZKW1odSR32wSBczpmPKSDEcjyo2x1gQSYE3/QfXSpPfTCdthWXJjIooKRMkKAKCY5X+pIFgMMytyQrxoHcVl7usanrU0OzGgEC00ZAR/CPSguyDQ5HeJ8Ke7DWVOTrF6kkkFVkJjrT/B4FOcqsmBoKpIHO1RE7zJVZeWBpQ1O47BIWnvKAi9dVtWZqVCOeE+OlIlR5RRHscOGnCiIxYJA5+tY5Nqa6HGHkSToPjSTy586RxuOAITy4Cmi3XFeygxzp0xNol2R3ZVw+NOdxx22NbCgD35Ot4vw8KYqScoSZKgL8pqwfZ4U4fElaxOYFIPInz6R50RVMG7RdN8XjmIIsBY9DwNZjt58A+FXbbO8beJK8qvZMRoe741ne2lDNmmB1oq2KLQbZbwK7iIOh6cfrhTTfPaZUpKEnujl0qLxm04WShVR+JxJWZOtaRiLUaeBzszaDjSpbUQTY9RWhbJzutZzoRMcbSVDxgjlWf7JaCljQXrZ91sKnswI4ae4/AVbSyZWzsXsFZbStlRAKRIMkDuqka2EjXrVD3yTJKVzYqCDGsGSfrmOVa8yoBOXpFUDfjZJWSeXwAJj3mppMdsqu7W30stqbWY4jU63+vGiffQrMUzdRAmxi3DhxquPtFKr60P3lSR3T9fRNDiNSov+xpOUHnbwGtTG3seooLKNFJGb1tVF2bvHAAMzGvWrbuwgPJWtUkz5RHvqYx55FJ3giRsc9KVRu+s8fQVckYUDQCj9nWlL0FPtlWZ3Zvcepp83sIDlU32ZoexNO2G1ESdjJiCJrqluyrqLYbY+jPW9iH86z5CnCNnNohUSeE0/GFcPKjDZmb2leVZcl/kYQkcAKOjEQJ1PCpZrYY4IJp2zsY6HKiKa05MTnFFeQypWiT4mnWDwbqTIUBceV9anHEMt+276Wpg9vBhkGUDMR1mrWlWWS9VdBd/tkfdlJegJDgBOTTPHeI+NZntPHqWdZFbXvkj7/spLzZlSBmUAJ8QZGotWGPNkUJCYgkV0UabUfDM5lADjTESGxEqDiSAbGto3ePdt9Rb5VXd192UoQM0Gemh+dW3AYfs7dahvodDtJuRTHeLA52o8feCP1p+5ZY8KVXe1ZpjZh29GxltrzKEZtAOQ/wBKgkpra97MI2phZXCYGvjwrIkspKoT5VsnZFjRpmTV83a22GGggi2pOlQOytmFaoj3cqWxj4RYC41kWt9fGmFmg4XbjazrBOgqTCayVG0lcDUthd7HUJ/i8aaSCUmlZosV1UJG/i+KL9DS6N/uaD6inUfZn5kXYmgqnJ+0FHFKvdXU9q9oPMiUxL2HQO85J8aZ/wD9Ywgd1IJHSqIUTqSaMEVO6sEPULPjN/HDZAiobF7wPr/NFNIoFCk5Nkb2JqzK9pRPnSjCQOBPn85mumjRU2TZsf2fOh3BLRw0yyowFCPzExMcLVl+8m5ym1KIHE/Grf8AZdtTK8W5ssXGlxoY4/vV/wBubMStOaB1pnXB3E82HY6oUYsnWmDLhSoKTaK1Pe9hDaFhIAKhVC2AttDiu0tKSEqIskzr5jjTXI26Lxupvcl8BCoS4nUcFD+IfqOHgatu0NpJbRnJ0isg2+63LamVfiIgKWIGY8DbiOPjTV7bT+IhClEiRbrUyhyClaN6Ks4Socf3/em2P2ohpQC1BM6TXbHB7FE6xVd+0rY6nmkqRqg6c5rOrZTwQ29OPONcU02oBpqFLXcgqVZIAGsSffyqsPbNVhsSlCyDBSc3Agk6jXgaDZO2nMKVQm6tc08NNL0dvFLxD+dVydeUDgByFbpJIy5bNQ2XsBtKO0sVKEg8L1nu8z6iVXCETCUD2lwbqWbW116AaGNI2E4fuwmbCss3iIzqVlBuYNyZ0Gtgka/6zSBZI3DNqJsRTpSCPCkNlsFRBvVixmBAQSeVKzQgVCkzFLO6UgahnC8gV1BNdSEPEpowFDRgK0GBHSgUKNRSKQBIoUihoyaBEru9iCh0EcDNbo1iUushXAjTkeR61g2z8Rk9j2zx/hHT+brwtF9LbuhvOttCmF3HA8p6VXR06TpCO/GEUTmTcDUVm2OwpCpuJrYnXQo9DUXjN0GnDItNLBsZSnDZjaSatm6m6xzhSgI86tuA3QZb0EnmammsME6ChsaQ8wwCUgDgKWWkKBChININrpduoKKtvDuIl6SgQRp+9QOxNxnUud8QBxrUW6FxIAmrMmQe0CGcOoC0JgeJrJ8WnNM3mtH3yxEMxzrNHyQePjzpoSHG6TJDqk+6rPtfDdwxyqB3YV+N5VYNubQCUdajsq6RSnLU2WaXeXJNNVqoOJ8sEmuouaupEkpFdnoONBVlBiqiUBoPKgQfLQpNAmjNCTQBJ4FrKkqmKNh9oJCgQoT1I/TSm+LeyphIm3H6tUGnGlKtAelqo64xpGoYV7MAakG3ZtVQ3b2uHBlAAIFx+vh1q2YFnvpMiD4keoEH1qS0SIRQKFLPLApniMRAJqWWKZ4o+FxYBuRVC2xvVlUcqvZ41Dp3uUTPw+PwppBZtLDgOlHxCe4el/SqTuXvX2oKT7QPqD9e+rbjcWENOLJslJJ8hT+jN8mX757VC1wnUdU28pmq32hIk6+UU2xaiVFREk39oKPplrsK+NL/AAimIf7NxmRYUTXbQ2ip1U8tBUa85FIjF0jPU9IcOr86IqOP7daROKBona0jChyF11BnBMJv42P1NdQIkSuumKd7G2K/i1lGHbK1JGZV0pCQbAqUogCTIA1MG1jCuM3XxbWIRh1Mq7V0fhpBSoKA1KVBWUAReSI46iQva2rojSugSrrUntvdbE4MJViGsiVHKlQUlac1zlJSTBgE31gxpSA2I+MMMV2f4BVlDmZHtZ+zjLmze0I066XpicZehuKFs31qX2buVjMQ0l5lgrbXOVXaMpmCUzCnARcHUURW7OLSlS1MHKh1LKu+1Zxa0tpTGe4KnECdL6wKCvHL0RuPVOlRisPPE+ERVse3QxrjisOnDntG0IWtPaMiEOFYQZDgBktrtNovqJaM7o4pvEIw7mHUHXAShJU2QoIErIVnyWAuCqRItcSzrSdEKrHuIEjKADKQPYSf4suilclKzEehE7sPeFYUA8VOua5E+0ALkuOKMIjjrHHLUkvcfFBYb+7LDmUrA7Rj2QQJH4sWJHuqIwe77zbTT6WCpjEKQlBzIHauOqysoIz5ktzeSBJ1ixSWOjRGtsNPtBbZBBsQNJGozG6h1FvGkMSuUH68qgsNgnGXihbRGIJSnIC2SpTgGUkhWSI9lJVAA0H5njq30IfUtlYThf69WZnudxLpsHCV/hrSe7Osa2qWHJm22sO4l5aQLEyORBOonxjypLBkwBYKmL9CBPher3tjd15xxplWGVneClNjM2TlRlzrzJcIQBnTOYj2oEm1RON3Efw7iA+0pKV5oUXEFEi6hKSbxeDqAYmDTF0SW4WDKXFLzBQiJAhMk3jnEe+pTfbegZDh2yST7ahBA45OpNp+or+M2oW0dkwbaFQt5J6dagXnCEm+v1NBIxfdBkW8RA9RRMLJOtNH35POrDuxsUuEE+kUx0R+Lw5ylXAQNI1/0qMUqtC27sHK0eVjpxGlUh1qDcRQ0YyfIyCaNmillI86IUeNSRZwd9a6gSL0FIVGlfZ5tYMrxKHWXXGHm0peW2hauySO0AUvLcIIW5JFxlkA3i37G2U6ztTChWI+84f7q/8AdVFLYKUA4cFJKEgL7pbhfETYXnOd1t6FYNbhDaXW3kZHW1EpCkiYhQBKT31jQzm8DUo79obv3jDOsstNIwqFNtshSlAoWEJUlS4B0bREC2X82lUb6epFRSbLDvR/zI70x7//AB7w+BNRzyv+TCT/ANo/+UaiN59+FYpgMIw6MO0HFOqCVlxSnFqWsmSlOUFa1KiDeLgCCwe3tUdnDAZE5e0z9pmVm/rO2jLljUxM9aQpakW3+C0fZfiFfddpd5UJZSUjMYSSnEXSJ7ug05VKfZ6Gl7HH3lSwk4tBzXKi4H2S1JgkguBsHoTca1Qd3d71YNvEtpaS4MSgIJKikpyhwTASZ/rdLezSmzN91sYIYQNIUA829nKyDLTrb2XKEkQS0EzP5ulwcNSKStmv4eP6Vxs2H3PDT4Z8XUMyoffNiBslbAwzvZuKP4ix2DcZ05RlOQJMyZKjYRet4X7Qn1P4jFJw7ZLrLbZR2qrBoukKBySSe2NoHsi96gsN9pbjZwB+7oP3BpTY/EUO0CmkNSe53PYmL60zZSTwX/YLjaduOhp1xwOIxAXnBAQ6l1tRbQSBmQAlek6a1NMbHT92wmEHtYX7m4ocghVj6sr9Kylf2lA41rFt4RhpTfa5whUdsXgBmWoNgymCZgzPCalsN9qTqcU7ieybJebbb7MuKhIY7RSTmySSS45aOIoHZK4x/Ntk8vvbKf8AA20k/wCYGrBva2yMDtktKUVltReBmEr+6thITYW7INnU3J8BRMNtkl0YiE9p2xeyycsqUV5JiYAMTHDSlNo74OONbQb7NoffJz99X4f4DbFu537NZrxrHCaBWkXPb+1VYfG4BxLLj/8Asz6VIaQVryKVhSVgDXKpKNYso8YBqm/GA7LCsrYxBdwKnVFtCgkFpxXalQzZQtQkvJhRlJsZ/LG4j7Un1YnDPpZbScO2tsozqUHEu9nmBOUFBBaSQRPzY7yb5/emEYZrDIwzCFlzKFqcJWorJuUpgS6tUQbnUaVstCbfKMJfI06dMjMXjUiL6wR8qgMZjComLg/XrSuLwS3ClKQTEmeFyPrzqzbubrJTCnIUeR4eFZalQbRWnLfFMhth7qOOkGO7WobJ2UGkCYmj4FlKR3QBR9oYzIgm3nWalZbRE7045KUcJ6z8Kz7FIk5qe7Xx6nVEkz4UzYcFwbzWplJWNOymiqbpy41HzpMpqTEbKTyrqWCK6ihWKoWSadTeurqTJeAuINqSVrXV1JiCEa/2qSUq/nXV1DAtm7yZSRwKEnz51W9tMgOEAQKGuq/6o64Ec3p4CaWSbp+uddXVLNhyMSoIsT+X4mjqeV2wv7QIPWBXV1VHKIl+1iyk3rgmurq9c8Ik9k+0fCp/Dq0rq6vK+X/Iev8AE/jJFDhiojaCyswoyI04UFdXPE6GVrFoF6j1WNdXVujIfD2TYHTUA8Dzpt2mtk6D8qflXV1JikGJ6J1/hT16WoK6upEM/9k="/>
          <p:cNvSpPr>
            <a:spLocks noChangeAspect="1" noChangeArrowheads="1"/>
          </p:cNvSpPr>
          <p:nvPr/>
        </p:nvSpPr>
        <p:spPr bwMode="auto">
          <a:xfrm>
            <a:off x="63500" y="-1266825"/>
            <a:ext cx="1752600" cy="2619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eg;base64,/9j/4AAQSkZJRgABAQAAAQABAAD/2wCEAAkGBhESERUSExQUFRUWFxYWEhgYGBUXGBgaGhcXGBgUFRgXGycgGR0jGhUXHy8gIycpLSwsFR8xNTEqNSYtLSkBCQoKDgwOGg8PGiwkHSQpLCwpLCwtLCkpLCktLCwsLCwpKSwpLCkpLCwsLCksKSkpLCwsLCkpLCwsLCwpKSksLP/AABEIAOUA3AMBIgACEQEDEQH/xAAcAAEAAwEAAwEAAAAAAAAAAAAABQYHBAECAwj/xABBEAACAQMCBAQEAgYJAwUBAAABAgMABBESIQUGMUEHEyJRFGFxgTJCIzNSgpGSFSRDYnKhorHRU8HwVIOTo7MW/8QAGQEBAQEBAQEAAAAAAAAAAAAAAAECAwUE/8QAIBEBAQEBAAIDAAMBAAAAAAAAAAECESExAxJBUXGBE//aAAwDAQACEQMRAD8A3GlKUCqpz5za1oiRwhTcS6tBbdY0XGqVwOuCygLtkt7A1a6yjxUdxeJoAZmhUDJIVAHkyz433J2A3Ok+2a7fBib3JfTj827jFs9qtfW7XB1XMs1wx665H0/uxoQij5AVypwySA+ZZSy28q7rpd9DEfldWJBB+e3uDXrNw8Y1TzyEf4/JT7BSP8ya55eEQABh5iBgCrvO8KkHoVMjanB/uK+a9X5J8Wc8uZP98vM+K/LrXZq3/PDb/D/m4cRs1mICyqTHcIPyyLjOAegIIYe2cdqstY14SrLZX1xDMT5U8cckcnrZGbXpX1lRuTIyHUAdSgdxnZa8Tx+PZ8/pSlKBSlKBSlKBXgjNeaUHNJYKem3/AJ7VzPaMPn9P+KkqUERmuXi18YoWdRltljHu7EKoPyyR9s1PSRA9Rmud7H2P2P8AzQcMdzvpbqAMkdM43ArphvewYHbVg9cHbPv1r4z2WxBGM75Hv71DXfCJRK1xG41aSoGnJ8sIMIoJxq1gkE7equeft29av154WlLkd9v86+obNUmTmGS2iRGDSSKFM7vqCgnBKBgMF8NsOgA+1TtxxqGN9DMVOkMSFYhVJIBdgMLkg9faujKapXLFc5AIIYEZBB6jsQRsa+yzD6fWg+lKUoFKUoFZf418LSO1a8SSSOYvEnpJ0uDtpO3pwoJyCPw471qFR3MPA47y2ltpRlZFK57qequPmrAMPmKs1c+YlzL7fmLgnNk0MsR/R4Dx628uMyMoYagZSpfcZ3zWnS8mcJiugz+mSZla3XXJEqlQBpiMZUZJGdOcjsMVlnNfKdxw6fyJwMkakdclHXONSkj36g7jb3BNy5JvzfOz3CrczKOk8qJHGudjFAsbb5Iy+B1wD7899vl1xZ6XLnDhZk8mRWC6HUMf7RzrQwQq25wZwhI76RvtvpwrOeI8FuZpLRoGRZbeVZSGy8eW0q2rcEqsZlwdmJ04xk4neZuO8QtZA8Vsl3AQMpGSlwnuQDlZR3wAD2+dT4/R8vtaqVT7LxV4c2Fmd7Vz+S5jeEg+2pho/wBVWu2ukkUPGyup/CykMp+hGxro5vrSlKBSlKBSlKBSlKBSlKBXye2U9sfSvrSg4Ljh+pSpAZWBVge4PUGoXiPAHZnaKVomcKGyCfwDCspUqykfUg9watNeCoPWghUhMYAX8KRhVA7n3wK+q8Q0jD/lDGQ9gFGdX8KkGth22/2rjvuGrIjo4JDqVYqcHB7ZG9cvpe9lb+05yx8uGccimAKl0JXWFdSuV9xn0sN/ympFJsjIwR2IO1RnC+GeUrJqDoTkelUYbb6imAx6b4B+tSEMYVQq7AbCurDppSlApSlBXOeeS4uJWxhf0uvqgkxko+P81PQjuPmARjdvZcS4Nj4qKQWquTqgEDCR22XzJDhgvtqweg2r9B3EyorOxwqgsx9gBkn+Aqr8Dk+Pt1knAZbpC5QjKiNxlIiO/o05Pdix9sOdO8QPhLx83st1OSFAESJFksyDMh8yQ4A1Oc7DoEH1OhXVrrx2x/tVO8OeRG4bNegHVFI8XkMSC2hVc6X+al8Z74z3q80nj0Xz7cc3Co3Qoy6lPUN6gfqp2P8ACqJxTk65sJDdcK0p3mtekE491GcRSY9sD2xuG0eua6vo42RXODIWVPmVRnI/lRj9qvU4h+Uudbe/QhNUc0e08EnpliboQynqM/m/2O1WGss8QOGLO6C2jY8R9JikicxNAmfx3Ei9I8ZCq25P4ehqIbjHGbCeFY5rriSrn4pBbv5eemhZ9DMx3Jz2KjI3KhZwlbVSq9y3zgt03lvBcWs2kuI500llBCs8ZBwwBZQehGobb1YailKUoFKUoFKUoFKUoFKUoFKUoPR4wf8AzevQwfOvtSgUpSgUpSgrfiRO6cKvWQEt5Eg27BhpZvspJ+1fLlriUPlQeWylTBEyDI1eXpVQwHsCME+4xVoYV+auduOz23EJoo/0ZtrqSS1ZdjGsoDPGB0aN8q+k7bt2YirKlnW4cO47nilxak7fDwzIO362ZHP8DF/CrLmvzbN4mTfHrfQIgma0W3ZW/ArlvUwyRlcgMMnHq3OxqS/o20uv0nEeIXl3OfyWkTyxpv8AgR/KaM/uYHtnqVV+garvN9ozG0lHSC5WSX5RmKWJyfkBJv8ALNSHL06Nbx6FmRVVUUTq6S4UBQXDjVnbqetcXP1wE4ddEsFDRNGWP5RJiMt9g+ftUGYx8+z3Cu1iLOyttbFprl0Du5wzMIgTljqz+Fjv+LO1d/LnPaecsMl+99I5ACQ2WlQdvVqwCVHc9Me1fNeTuAM/6G4twegAmtJs/aYOf4VofL/LkVsgEbJpODlY4EyO36qNAfuDW2Vd8Q2mtGtuKQprFuzi5QbZhmCh8fRkU57EgnYGrVy/zZaXqBreZHJXUU1DzF7YdM6lIO24qSniR1ZGAZWBVgdwQRggj2IrFE5MTh7uiFlvfMubnhj56xWwX+rydyJUaQHsdOfrhpuFKrPK/iFY3wCxyBJfzQyeiVT3Gk/i+q5qzUClKUClKUClKUClKUClKUClKUClKUClKUCsk8a/D9ph/SFupZ0XTcIBksi9JFA6lRsR3XH7O+t1WfEXmRLLh88hdVkaNkgBIBLsNIKjvp1ajjspoMB5Eu7eKRpGspL6YY8mIAeUnvLLs2TnYArgYJ6kEXHj3iNx9YjL5MNpEuOgjZhkgAetzk5PZRU94fcGFtw+LUN2HmPnrltx9wulf3apHPHFJOIXsdhb4P6QKd/SZTscn9mNcj66vlXOa7eR0uJJ2od/FHi5OfjZfssQH8AmK0Dk7mefiVjPFfhrqMsgAhCedhSHJkSFlfSWCgFU3w3yqR5f8J+H251MDcyLg5kxpHsfKXb6a9VdnGfDiwnl8/DwSk58yB/KJPvjBXUfcAE13ma43UVbifCeXj6Xgu4SNvTDfKfuJFIP3Fd/L1twAEQx3d2pJ9CST3NupPsF/Rg7+3vU9HwLisGPJv8Azl7JdxE//dCQ/wB8GonmDgJkt2bil1JBbh1LLrhuFY/swM1usyucEYGo4J6jNKRGc08v8VivoYuHzXgjmG2ZpnSJlPr1s5OE0lW9Wc5IGdhWm3dultbtcTsJJo7fRLOVVWZUBdsAbKCdR0jvjrWa888wcV121vw1XFo6R/ByW5d2mAQYDyN+HSBurY2GWJ3xL803V5xDy+FKAHEcLcWnX9XDlVdok/aZiAQPbA6FiM/q/j5zcNs+K/CrcQjzri0W4WWM6ZFZfLEiZx6gDKCuoMPS3yrmfl3jnDDqs7pruIf2E+S2B2UM2D+46n5GpnkmwEnFJ5o1xbWcCcPt+4LKQ0uD3KkaSe+a0R0BGCMiraSKNyd4sW12/wAPOptboHSYpMgM37KMwHq/uMA3tnrV7qlc9eG9tfRkt6JVHolA9S+wb/qJ/dO47EVBeGXNt3FdPwi/JaVFJt5CSxZQM6Sx/GCnqVjvgEHcVBqVKUqKUpSgUpSgUpSgUpSgUpSgUpVT525mljxaWmDdyjIJ3WCMnBnk/wAwq/mPuAaD5c5eIK2r/C2yfE3rDKxA+mMH+0nbPpXfOMgnboDmqvwzkx5Jfi+ISfE3B6Z/Vx9wsSHYAe5HzwDuZbl3lmK0Q4y8jnVNK5y8jncszHruT9M/Unj5g52it3EKI9xcOMpFGMn5Fj+UfP74xvXDW7rxl9GcTPmvHOM90ITHaJ622LlkQRjG75dhk+2M4O/YZzLlzldf6q8xOi8+KSFlJDI0BQpNG3UEuGA+VWbhbcT43O9vqSC1Q6bl4sOMd4lk3DuRt6cLjc5BAa1eIHBYrb+iFiGlIbjyUHXAaI9T3JKDJ7mt5nI561LXHZcUUvHZ8TI805FpeKWiMnQY8xCGhl3GRnS2R1z6pLi3K3FURlhmgvoWGGhvI1ZiP2fNQLr/AHwPrVN8ULcNFbZGR8QFP0dTkf6RV+uuAz8NhkuI764eCBHkEEghfKopYQ+eyF1U4C5OSAfvXTOuxjWZKzQcMPDDJeXVvJGBIscVrBcnylkKB9VzIsjMqEYKock752xmeHAbnmO3guJibV4nZN0fyZYnIYSQKzfiUenPRsdemIHh3Mlt5txGkV/FcXL/AKcMiXxyragnlS6SWVt8ujMOxFWPg/B+JwXKXgu57uLOJ4pkuIZgh6ssM2xZdmGME6cDOavGetR5e4DFZW0dtDq0RggajqYkkszE+5Yk7YG+wFdPwChWVRo1EsxUAEsTkt/iJ71721wHXI+//ntX2qK57CwjhjWKJQiKMKB/En5kkkknckknrXRSlB6SrlSPcGsw43Aqcf4XMcKGSePJ2yypJpXPuTNgfatSquc28nw3sRjkUkZ1KVOl0cdJI27H5YIPsas/hL/Kx0rLZuKcY4UupiOJWqfi1ApcxqO7EZ1gD8x1dN9Iq7cqc52vEYvMt3yRjzEbaRCegdfY9iMg42NRU5SlKBSlKBSlKBSlKBSlQV9zQglaCH9JIn60/kjOMhWPd9wdA3A3OMjMt4snXnmTmEwARQqHuHH6NTnSg6edLjcID0A3YjA7la9w3hqwBndi8jnXPK2NTtjdmxsAAMBRsqgAbCofmbnO14fqLnzbh/UygjUdtmlbpGuMAd8DYYG0RwrgHGeLkSTaLS1O6q6atQ6giJv1n1kwvcKa5Xu/6dZzH9pa/wCdIca9QS3GczOdKyH9mAD1TfVfT7Fulc3COWLjiTM6xtZWkpBmkKhbq6GPwr3jjIA3PbpkbVeOCeHVlbuJWVricY/TXB82Tbppz6Ux20gVZ63MSMa3a4+E8IhtYVggRY40GFUf5k9yT1JO5qreLiYsBP8A+muLaf8AllVT/pc1darXiTYmXhV4g6+S7D9z14/01thmviOg8iD5XUP+zitl4jw9J4ZIJBlJUaNx7qwIOPbY1gvNnGEk4fZrqBmkNtKqb5OFKljtsCxxv1OcZwa1TkfxEiv2khdVhuY2cNGH1hlUgGSNsDIycHbIrOfTe/agc4cDa0ktrO6iXiaShktnUGK9QR6fR5i5EmAwxn2OcVP8v8JvoVHkXEpjGP6vxCM60+STxEnH0DD5VweNPDXlvLMXEywWOGHmlNWiXcsCQM6mUIFyQPSx7VZOVbSBYx5F5LdKB1e4E4H1AHo+m1dcuWlnsJxsWAjb8y6tS/ZiAf4gfSpMGsu4rJxu1BkjaC+Uv+qELRyKGJxpKNuq9MsScbnNeqeIs8QBu7a6sckDW0Rnt8npqKaXXPtv96WErVKVTouc5lQTGJbiA/21q3nYHu0Wz7d9BkI7ipbgvN9rdLqhlSQD8Wg5K/40OGT7is8XqbpXqkgIyDmvaor0khDdR/z9jWP888g3dldLxHhSvqJPmxxjOD1JEY/EjfmQd8EAZ22OlBlNl4z3Tny/6JuWkA9ap5hIPf0mHKjPvXanjhbRuI7y1u7Ru/mR7D54yH/gprSa+cwXBJAIHvvQcPB+ZLS6j823njlQdSrD0/Jgd1PyIFSOagSgxggY6EdR9KoHPMEVkYnSSeGGV2SaKKeSKJsLrwFBxHqGoHQB1z756f8APrnd8asL+LXo8xNf7OpdX8uc10VTuG8C4PPYpNHbwRwPGHD6EjdP7xk/ErqQctq2I61W+Gc+zWk8lu0hvIo3CqSUMxRl1o8UgIE3pz6W9WVPqPflbx1k61WlcXCeMQ3MQlgcOh2yMggjqrA7qw7qQCK7aqKXzDzRJM7WtmSulilxcD8hBw0Nvn8UvYv+FPmwwOaNILK3JOI4o1LOdz33JzuzFj3yWZu5NZzLzYUS6jjmwRa3D9cETNdzZAzvrVZB0+tSHNfFI7mSKylkVU+OtlkGrGqKRNWr3IBYrnoDprlqXV47ZszOrR4f8vJeyycWurdMyMvwKuMlIkBAlYdGduoYgkBRpIGK0uvSKMKoVQAAAAAMAAbAADoBXvXWeHG3pSlKBUfzBfLDazyvjTHFI5z02QnBHfPTHzqQrPfHGd14ZpU4V54Ul+aZZsH5alWgxbiclzCsTMkKMsUcccinMmkL+VWclSMkFgo371FcI4xJazx3MZIeJg4+ePxKfcMCVPyY1ZOe4goUksWdzjGAgVR7dS267nPfGOlVWxtfNlji/wCo6J/OwX/vWc+Z1vXi8b74ncQGvhMuA0L3Sh1YAqyyppwynY+h361IN4V8OLCaKJoZAdmgkkhZT8tLaR9hXD4wwgR8NUbAX9uB9MMKvIkKjSik9ycHGflW451E3PxaoESINpGNc0saA47sY0ZmP0UVlfiJy05Bnvb7XLpY29tDCcAAZYorSZVBjLSsOg3JOBWtXtrO+7SCJfdQGkP+HUNCfdWrLeI3cF7dfA2n6jIl4pdlixkjiOWQzMSWQEYznTnAUBVOdfjM9oXw75F4jN50ltdfCvE6owOr1EoHw4G2wZdmU9T7Vbb/AMPuJSN5lxBayzDdbm0me0uc+5Jj8tz9VH1qe8KeDygXV/KCnx0xlijOxWLU5jYjsWD9PYL74F/rDbLeHcW4vZECe3ubmMfmEaG5UZ7+Q8kc33Kt9elXjgfNdvdDCP6h+JGDJIv+ONwGX7jHsTU1XzkgViCVBI3BIBx9M9KvUfSlctzaOf1cjIe2ysv3BGcfQiq7xb+mkz5IsZx23mgf6YLOD/MKirFd3gUYH4v9vrUTxjjkUEBklcJEgy7HufYDqST0A3JqkNNzPI4VbS1gGd3ZkdR8yfOYn7LV2tuU1kWI3ojuJYxn8GIg56usRJGcbajvgbYyRWuyM8tZtF4mcRupM2HD2lhB6sshLD5upEcZ+WW+9c/N/LXH+JEK9okUSsHjTzoCQdOklnD5OcnbAxmtxVABgbDtXmpbaskjGv8A+L4uljDHIkbR22PLto21szZLNcyZwJCpJKxKeuO4yc3v+Yw/xGqNg7tH5eThozFkAt3DgknbuSPr+raoPiB4TW9/maIiC57vj0SewlUd+2sb++rGKzZK3NcZXybzbepK1xDhnRV+IjAIW5Xp6zqwJcA6WC52IO21foTg3GIrqCO4iOUkUMvuPdSOxByCOxBr8qcV4TdWFwYpVeKVd9mI1LnZkZfxKcdR7diMDVuSecZfh2+GhlZPMYvjB0uVVmGT16hs99Weuano8VbOZvCHh97MZ2EkTscyGJlUOe5ZWUjUe7DBNdPA/Cnhdq+tIAzBlZTKTJoK9CmrZd989c/QVbqVpkpSlApSlAqq+J/Amu+GTwpjXhHXP9x1c/6Qw+9WqvDKCMHcHrQflnmriDmOKKWPTKN5GIQ5AAwUYZYAk5I23BG+DVetY3Z1WMMZCyiMKMsWyNOkDqc4xW7ReAloLtpWldrckkQYIIzn0mUNkqO2wOwBPvbOXvDjh9mF8uFWZX8xZJMSSBsYyrEenbsMe/XepJxq3rN+f+Zp5+FcPupoXimS7GtWUpqaNJDrQNghWI2z03G+MnWOG8cjlgWWM61cBoyO6np/DofYjBqueM/DBLwmZj1hKTL+6wVv9DtXx5OtIuF8HWds4WHz5MdXkkUMVH3KoB8hWoxXtzZKX0pPqkMp0wWiMU84jc+e438pR6mxhAOvmEgVXrAwy3y8JVlbIMvEXRQqyeUBpsYlH6uFcgFfYFfxM5M7y/yzduslzPJovLgASyYz8LFnULeAHYMvcnbUdR1acNA+CfAY3uLviCLpi1tBagnJ05DMxJ3LaRGC3cl6tSNeArzSlZaKUpQKUpQKUpQKUpQKUpQRfHeWbS9UJcwpKFOV1DdSeulhgjPyO9dHC+Ew20YigjWKNeioMDfqfmT712UoFKUoFKUoFKUoFKUoFKUoKR4y8SEXCZ1PWUpCg9yzgtj9xWP2rv4Vwlv6PsoJhl40g1g/txKCAffS6g/VKifERQ1/wlXGqMzzHT280RDyWI74bJq9QR4UD2qxHxuIwkLgdkb/AGO9UnwLnVuDxADBV5Q/zJctn+VlH2rt8Uuc4rKykTWPPmRo4EB9WWBUyY7KoJOfcAd69PBuxjj4RblDnzNcj/4y5Vl/d0hf3airtSlKBSlKBSlKBSlKBSlKBSlKBSlKBSlKBSlKBSlKBSlKBSlKDN7tjdcwPq3Th9uoQdhNOMlvr5ZP8oqU4lwniEz5S9aGMdFjto3OP7zys2T8wAPlXz5e0/H8SnG+bmKM/wDs2sII/mkP8KtZ4ivs3+X/ADW56YvtjviaiRQNHJxOVptIKwOkDax7EQwqY85JDMcVd/Bi0KcIgJz6zLIPo0r6cfUAH71VvEvl+0srSVlXzr3iE2mOR/U4DOGKxj8ihdKbbnUuSelanwLhgtraG3XpFGkf10qAT9yM/es1uO6lKVApSlApSlApSlApSlApSlApSlApSlApSlApSlApSlArwa80oPz3xbjPE4OJ39lZg657lpQFVTIMrqzGWOFyjIScdFGCK7uBcp8aglF3PdrCqeuYTTySgoN3EirqXGnP5tu29TXjBwa3e9tnZMOYpWdgSpYI8QjBIPbzG3679dhWb2HiTfxw+QWimixp0TxJKMZyAc4Lbj8xNdPrZmav6x9pdXMaDY8yxca45ahI2EFms0iFjvIRo0uV/IA+ggddt8dK2OqB4Scvxi2XiDRRLcXIdiY0EarGWUJGiLsqkRq/vljV/rm2UpSgUpSgUpSgUpSgUpSgUpSgUpSgUpSgUpSgUpSgUpSgUpSgzfxX4FNdTW0cABkaG6C5IUelrZwMn6H+FZvP4LcSSKWaT4dFjR5GBkZiQoLEKEQjOB3Irc+PR/1qwYf9eVT9GtLhsfxRf4VJ8UtvMglj/bjdf5lI/wC9W22cSTl6i+QlA4ZZY6fDQf5xqanqg+RYyvDLJT1Frb5/+JanKilKUoFKUoFKUoFKUoFKUoFKUoFKUoFKUoFKUoFKUoFKUoFKUoKxzlxeO3lsXkYLGJ5Xdj2CWV0f9yKzHj3jLLIXe2llj07oFiRo/ksusZwe5267VfPFbhwlht9QyqzPrHur280ZGR03cVml7YKuIxLPFGdhHDH6fYjVHESM/wB496561y8dM57Otr5P42t5ZQXCqFDoMqOisuVZB8gykfapmqL4PW7RWMkBJIiuJVQn9llSUf8A6b/PNXqujmUpSgUpSgUpSgUpSgUpSgUpSgUpSgUpSgUpSgUpSgUpSgUpSgr/ADvy58bamMSvC6MJY3XfDKG2ZcjUpDEEZ7/KsP4I15c3gsviETLaTIIUYnfH4S2K80qWSrLY3/gXBYrSBIIhhVHXABZjuztgAZJyTgd/apClKqFKUoFKUoFKUoFKUoFKUoFKUoFKUoP/2Q=="/>
          <p:cNvSpPr>
            <a:spLocks noChangeAspect="1" noChangeArrowheads="1"/>
          </p:cNvSpPr>
          <p:nvPr/>
        </p:nvSpPr>
        <p:spPr bwMode="auto">
          <a:xfrm>
            <a:off x="63500" y="-741363"/>
            <a:ext cx="1476375" cy="1533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CEAAkGBhESERUSExQUFRUWFxYWEhgYGBUXGBgaGhcXGBgUFRgXGycgGR0jGhUXHy8gIycpLSwsFR8xNTEqNSYtLSkBCQoKDgwOGg8PGiwkHSQpLCwpLCwtLCkpLCktLCwsLCwpKSwpLCkpLCwsLCksKSkpLCwsLCkpLCwsLCwpKSksLP/AABEIAOUA3AMBIgACEQEDEQH/xAAcAAEAAwEAAwEAAAAAAAAAAAAABQYHBAECAwj/xABBEAACAQMCBAQEAgYJAwUBAAABAgMABBESIQUGMUEHEyJRFGFxgTJCIzNSgpGSFSRDYnKhorHRU8HwVIOTo7MW/8QAGQEBAQEBAQEAAAAAAAAAAAAAAAECAwUE/8QAIBEBAQEBAAIDAAMBAAAAAAAAAAECESExAxJBUXGBE//aAAwDAQACEQMRAD8A3GlKUCqpz5za1oiRwhTcS6tBbdY0XGqVwOuCygLtkt7A1a6yjxUdxeJoAZmhUDJIVAHkyz433J2A3Ok+2a7fBib3JfTj827jFs9qtfW7XB1XMs1wx665H0/uxoQij5AVypwySA+ZZSy28q7rpd9DEfldWJBB+e3uDXrNw8Y1TzyEf4/JT7BSP8ya55eEQABh5iBgCrvO8KkHoVMjanB/uK+a9X5J8Wc8uZP98vM+K/LrXZq3/PDb/D/m4cRs1mICyqTHcIPyyLjOAegIIYe2cdqstY14SrLZX1xDMT5U8cckcnrZGbXpX1lRuTIyHUAdSgdxnZa8Tx+PZ8/pSlKBSlKBSlKBXgjNeaUHNJYKem3/AJ7VzPaMPn9P+KkqUERmuXi18YoWdRltljHu7EKoPyyR9s1PSRA9Rmud7H2P2P8AzQcMdzvpbqAMkdM43ArphvewYHbVg9cHbPv1r4z2WxBGM75Hv71DXfCJRK1xG41aSoGnJ8sIMIoJxq1gkE7equeft29av154WlLkd9v86+obNUmTmGS2iRGDSSKFM7vqCgnBKBgMF8NsOgA+1TtxxqGN9DMVOkMSFYhVJIBdgMLkg9faujKapXLFc5AIIYEZBB6jsQRsa+yzD6fWg+lKUoFKUoFZf418LSO1a8SSSOYvEnpJ0uDtpO3pwoJyCPw471qFR3MPA47y2ltpRlZFK57qequPmrAMPmKs1c+YlzL7fmLgnNk0MsR/R4Dx628uMyMoYagZSpfcZ3zWnS8mcJiugz+mSZla3XXJEqlQBpiMZUZJGdOcjsMVlnNfKdxw6fyJwMkakdclHXONSkj36g7jb3BNy5JvzfOz3CrczKOk8qJHGudjFAsbb5Iy+B1wD7899vl1xZ6XLnDhZk8mRWC6HUMf7RzrQwQq25wZwhI76RvtvpwrOeI8FuZpLRoGRZbeVZSGy8eW0q2rcEqsZlwdmJ04xk4neZuO8QtZA8Vsl3AQMpGSlwnuQDlZR3wAD2+dT4/R8vtaqVT7LxV4c2Fmd7Vz+S5jeEg+2pho/wBVWu2ukkUPGyup/CykMp+hGxro5vrSlKBSlKBSlKBSlKBSlKBXye2U9sfSvrSg4Ljh+pSpAZWBVge4PUGoXiPAHZnaKVomcKGyCfwDCspUqykfUg9watNeCoPWghUhMYAX8KRhVA7n3wK+q8Q0jD/lDGQ9gFGdX8KkGth22/2rjvuGrIjo4JDqVYqcHB7ZG9cvpe9lb+05yx8uGccimAKl0JXWFdSuV9xn0sN/ympFJsjIwR2IO1RnC+GeUrJqDoTkelUYbb6imAx6b4B+tSEMYVQq7AbCurDppSlApSlBXOeeS4uJWxhf0uvqgkxko+P81PQjuPmARjdvZcS4Nj4qKQWquTqgEDCR22XzJDhgvtqweg2r9B3EyorOxwqgsx9gBkn+Aqr8Dk+Pt1knAZbpC5QjKiNxlIiO/o05Pdix9sOdO8QPhLx83st1OSFAESJFksyDMh8yQ4A1Oc7DoEH1OhXVrrx2x/tVO8OeRG4bNegHVFI8XkMSC2hVc6X+al8Z74z3q80nj0Xz7cc3Co3Qoy6lPUN6gfqp2P8ACqJxTk65sJDdcK0p3mtekE491GcRSY9sD2xuG0eua6vo42RXODIWVPmVRnI/lRj9qvU4h+Uudbe/QhNUc0e08EnpliboQynqM/m/2O1WGss8QOGLO6C2jY8R9JikicxNAmfx3Ei9I8ZCq25P4ehqIbjHGbCeFY5rriSrn4pBbv5eemhZ9DMx3Jz2KjI3KhZwlbVSq9y3zgt03lvBcWs2kuI500llBCs8ZBwwBZQehGobb1YailKUoFKUoFKUoFKUoFKUoFKUoPR4wf8AzevQwfOvtSgUpSgUpSgrfiRO6cKvWQEt5Eg27BhpZvspJ+1fLlriUPlQeWylTBEyDI1eXpVQwHsCME+4xVoYV+auduOz23EJoo/0ZtrqSS1ZdjGsoDPGB0aN8q+k7bt2YirKlnW4cO47nilxak7fDwzIO362ZHP8DF/CrLmvzbN4mTfHrfQIgma0W3ZW/ArlvUwyRlcgMMnHq3OxqS/o20uv0nEeIXl3OfyWkTyxpv8AgR/KaM/uYHtnqVV+garvN9ozG0lHSC5WSX5RmKWJyfkBJv8ALNSHL06Nbx6FmRVVUUTq6S4UBQXDjVnbqetcXP1wE4ddEsFDRNGWP5RJiMt9g+ftUGYx8+z3Cu1iLOyttbFprl0Du5wzMIgTljqz+Fjv+LO1d/LnPaecsMl+99I5ACQ2WlQdvVqwCVHc9Me1fNeTuAM/6G4twegAmtJs/aYOf4VofL/LkVsgEbJpODlY4EyO36qNAfuDW2Vd8Q2mtGtuKQprFuzi5QbZhmCh8fRkU57EgnYGrVy/zZaXqBreZHJXUU1DzF7YdM6lIO24qSniR1ZGAZWBVgdwQRggj2IrFE5MTh7uiFlvfMubnhj56xWwX+rydyJUaQHsdOfrhpuFKrPK/iFY3wCxyBJfzQyeiVT3Gk/i+q5qzUClKUClKUClKUClKUClKUClKUClKUClKUCsk8a/D9ph/SFupZ0XTcIBksi9JFA6lRsR3XH7O+t1WfEXmRLLh88hdVkaNkgBIBLsNIKjvp1ajjspoMB5Eu7eKRpGspL6YY8mIAeUnvLLs2TnYArgYJ6kEXHj3iNx9YjL5MNpEuOgjZhkgAetzk5PZRU94fcGFtw+LUN2HmPnrltx9wulf3apHPHFJOIXsdhb4P6QKd/SZTscn9mNcj66vlXOa7eR0uJJ2od/FHi5OfjZfssQH8AmK0Dk7mefiVjPFfhrqMsgAhCedhSHJkSFlfSWCgFU3w3yqR5f8J+H251MDcyLg5kxpHsfKXb6a9VdnGfDiwnl8/DwSk58yB/KJPvjBXUfcAE13ma43UVbifCeXj6Xgu4SNvTDfKfuJFIP3Fd/L1twAEQx3d2pJ9CST3NupPsF/Rg7+3vU9HwLisGPJv8Azl7JdxE//dCQ/wB8GonmDgJkt2bil1JBbh1LLrhuFY/swM1usyucEYGo4J6jNKRGc08v8VivoYuHzXgjmG2ZpnSJlPr1s5OE0lW9Wc5IGdhWm3dultbtcTsJJo7fRLOVVWZUBdsAbKCdR0jvjrWa888wcV121vw1XFo6R/ByW5d2mAQYDyN+HSBurY2GWJ3xL803V5xDy+FKAHEcLcWnX9XDlVdok/aZiAQPbA6FiM/q/j5zcNs+K/CrcQjzri0W4WWM6ZFZfLEiZx6gDKCuoMPS3yrmfl3jnDDqs7pruIf2E+S2B2UM2D+46n5GpnkmwEnFJ5o1xbWcCcPt+4LKQ0uD3KkaSe+a0R0BGCMiraSKNyd4sW12/wAPOptboHSYpMgM37KMwHq/uMA3tnrV7qlc9eG9tfRkt6JVHolA9S+wb/qJ/dO47EVBeGXNt3FdPwi/JaVFJt5CSxZQM6Sx/GCnqVjvgEHcVBqVKUqKUpSgUpSgUpSgUpSgUpSgUpVT525mljxaWmDdyjIJ3WCMnBnk/wAwq/mPuAaD5c5eIK2r/C2yfE3rDKxA+mMH+0nbPpXfOMgnboDmqvwzkx5Jfi+ISfE3B6Z/Vx9wsSHYAe5HzwDuZbl3lmK0Q4y8jnVNK5y8jncszHruT9M/Unj5g52it3EKI9xcOMpFGMn5Fj+UfP74xvXDW7rxl9GcTPmvHOM90ITHaJ622LlkQRjG75dhk+2M4O/YZzLlzldf6q8xOi8+KSFlJDI0BQpNG3UEuGA+VWbhbcT43O9vqSC1Q6bl4sOMd4lk3DuRt6cLjc5BAa1eIHBYrb+iFiGlIbjyUHXAaI9T3JKDJ7mt5nI561LXHZcUUvHZ8TI805FpeKWiMnQY8xCGhl3GRnS2R1z6pLi3K3FURlhmgvoWGGhvI1ZiP2fNQLr/AHwPrVN8ULcNFbZGR8QFP0dTkf6RV+uuAz8NhkuI764eCBHkEEghfKopYQ+eyF1U4C5OSAfvXTOuxjWZKzQcMPDDJeXVvJGBIscVrBcnylkKB9VzIsjMqEYKock752xmeHAbnmO3guJibV4nZN0fyZYnIYSQKzfiUenPRsdemIHh3Mlt5txGkV/FcXL/AKcMiXxyragnlS6SWVt8ujMOxFWPg/B+JwXKXgu57uLOJ4pkuIZgh6ssM2xZdmGME6cDOavGetR5e4DFZW0dtDq0RggajqYkkszE+5Yk7YG+wFdPwChWVRo1EsxUAEsTkt/iJ71721wHXI+//ntX2qK57CwjhjWKJQiKMKB/En5kkkknckknrXRSlB6SrlSPcGsw43Aqcf4XMcKGSePJ2yypJpXPuTNgfatSquc28nw3sRjkUkZ1KVOl0cdJI27H5YIPsas/hL/Kx0rLZuKcY4UupiOJWqfi1ApcxqO7EZ1gD8x1dN9Iq7cqc52vEYvMt3yRjzEbaRCegdfY9iMg42NRU5SlKBSlKBSlKBSlKBSlQV9zQglaCH9JIn60/kjOMhWPd9wdA3A3OMjMt4snXnmTmEwARQqHuHH6NTnSg6edLjcID0A3YjA7la9w3hqwBndi8jnXPK2NTtjdmxsAAMBRsqgAbCofmbnO14fqLnzbh/UygjUdtmlbpGuMAd8DYYG0RwrgHGeLkSTaLS1O6q6atQ6giJv1n1kwvcKa5Xu/6dZzH9pa/wCdIca9QS3GczOdKyH9mAD1TfVfT7Fulc3COWLjiTM6xtZWkpBmkKhbq6GPwr3jjIA3PbpkbVeOCeHVlbuJWVricY/TXB82Tbppz6Ux20gVZ63MSMa3a4+E8IhtYVggRY40GFUf5k9yT1JO5qreLiYsBP8A+muLaf8AllVT/pc1darXiTYmXhV4g6+S7D9z14/01thmviOg8iD5XUP+zitl4jw9J4ZIJBlJUaNx7qwIOPbY1gvNnGEk4fZrqBmkNtKqb5OFKljtsCxxv1OcZwa1TkfxEiv2khdVhuY2cNGH1hlUgGSNsDIycHbIrOfTe/agc4cDa0ktrO6iXiaShktnUGK9QR6fR5i5EmAwxn2OcVP8v8JvoVHkXEpjGP6vxCM60+STxEnH0DD5VweNPDXlvLMXEywWOGHmlNWiXcsCQM6mUIFyQPSx7VZOVbSBYx5F5LdKB1e4E4H1AHo+m1dcuWlnsJxsWAjb8y6tS/ZiAf4gfSpMGsu4rJxu1BkjaC+Uv+qELRyKGJxpKNuq9MsScbnNeqeIs8QBu7a6sckDW0Rnt8npqKaXXPtv96WErVKVTouc5lQTGJbiA/21q3nYHu0Wz7d9BkI7ipbgvN9rdLqhlSQD8Wg5K/40OGT7is8XqbpXqkgIyDmvaor0khDdR/z9jWP888g3dldLxHhSvqJPmxxjOD1JEY/EjfmQd8EAZ22OlBlNl4z3Tny/6JuWkA9ap5hIPf0mHKjPvXanjhbRuI7y1u7Ru/mR7D54yH/gprSa+cwXBJAIHvvQcPB+ZLS6j823njlQdSrD0/Jgd1PyIFSOagSgxggY6EdR9KoHPMEVkYnSSeGGV2SaKKeSKJsLrwFBxHqGoHQB1z756f8APrnd8asL+LXo8xNf7OpdX8uc10VTuG8C4PPYpNHbwRwPGHD6EjdP7xk/ErqQctq2I61W+Gc+zWk8lu0hvIo3CqSUMxRl1o8UgIE3pz6W9WVPqPflbx1k61WlcXCeMQ3MQlgcOh2yMggjqrA7qw7qQCK7aqKXzDzRJM7WtmSulilxcD8hBw0Nvn8UvYv+FPmwwOaNILK3JOI4o1LOdz33JzuzFj3yWZu5NZzLzYUS6jjmwRa3D9cETNdzZAzvrVZB0+tSHNfFI7mSKylkVU+OtlkGrGqKRNWr3IBYrnoDprlqXV47ZszOrR4f8vJeyycWurdMyMvwKuMlIkBAlYdGduoYgkBRpIGK0uvSKMKoVQAAAAAMAAbAADoBXvXWeHG3pSlKBUfzBfLDazyvjTHFI5z02QnBHfPTHzqQrPfHGd14ZpU4V54Ul+aZZsH5alWgxbiclzCsTMkKMsUcccinMmkL+VWclSMkFgo371FcI4xJazx3MZIeJg4+ePxKfcMCVPyY1ZOe4goUksWdzjGAgVR7dS267nPfGOlVWxtfNlji/wCo6J/OwX/vWc+Z1vXi8b74ncQGvhMuA0L3Sh1YAqyyppwynY+h361IN4V8OLCaKJoZAdmgkkhZT8tLaR9hXD4wwgR8NUbAX9uB9MMKvIkKjSik9ycHGflW451E3PxaoESINpGNc0saA47sY0ZmP0UVlfiJy05Bnvb7XLpY29tDCcAAZYorSZVBjLSsOg3JOBWtXtrO+7SCJfdQGkP+HUNCfdWrLeI3cF7dfA2n6jIl4pdlixkjiOWQzMSWQEYznTnAUBVOdfjM9oXw75F4jN50ltdfCvE6owOr1EoHw4G2wZdmU9T7Vbb/AMPuJSN5lxBayzDdbm0me0uc+5Jj8tz9VH1qe8KeDygXV/KCnx0xlijOxWLU5jYjsWD9PYL74F/rDbLeHcW4vZECe3ubmMfmEaG5UZ7+Q8kc33Kt9elXjgfNdvdDCP6h+JGDJIv+ONwGX7jHsTU1XzkgViCVBI3BIBx9M9KvUfSlctzaOf1cjIe2ysv3BGcfQiq7xb+mkz5IsZx23mgf6YLOD/MKirFd3gUYH4v9vrUTxjjkUEBklcJEgy7HufYDqST0A3JqkNNzPI4VbS1gGd3ZkdR8yfOYn7LV2tuU1kWI3ojuJYxn8GIg56usRJGcbajvgbYyRWuyM8tZtF4mcRupM2HD2lhB6sshLD5upEcZ+WW+9c/N/LXH+JEK9okUSsHjTzoCQdOklnD5OcnbAxmtxVABgbDtXmpbaskjGv8A+L4uljDHIkbR22PLto21szZLNcyZwJCpJKxKeuO4yc3v+Yw/xGqNg7tH5eThozFkAt3DgknbuSPr+raoPiB4TW9/maIiC57vj0SewlUd+2sb++rGKzZK3NcZXybzbepK1xDhnRV+IjAIW5Xp6zqwJcA6WC52IO21foTg3GIrqCO4iOUkUMvuPdSOxByCOxBr8qcV4TdWFwYpVeKVd9mI1LnZkZfxKcdR7diMDVuSecZfh2+GhlZPMYvjB0uVVmGT16hs99Weuano8VbOZvCHh97MZ2EkTscyGJlUOe5ZWUjUe7DBNdPA/Cnhdq+tIAzBlZTKTJoK9CmrZd989c/QVbqVpkpSlApSlAqq+J/Amu+GTwpjXhHXP9x1c/6Qw+9WqvDKCMHcHrQflnmriDmOKKWPTKN5GIQ5AAwUYZYAk5I23BG+DVetY3Z1WMMZCyiMKMsWyNOkDqc4xW7ReAloLtpWldrckkQYIIzn0mUNkqO2wOwBPvbOXvDjh9mF8uFWZX8xZJMSSBsYyrEenbsMe/XepJxq3rN+f+Zp5+FcPupoXimS7GtWUpqaNJDrQNghWI2z03G+MnWOG8cjlgWWM61cBoyO6np/DofYjBqueM/DBLwmZj1hKTL+6wVv9DtXx5OtIuF8HWds4WHz5MdXkkUMVH3KoB8hWoxXtzZKX0pPqkMp0wWiMU84jc+e438pR6mxhAOvmEgVXrAwy3y8JVlbIMvEXRQqyeUBpsYlH6uFcgFfYFfxM5M7y/yzduslzPJovLgASyYz8LFnULeAHYMvcnbUdR1acNA+CfAY3uLviCLpi1tBagnJ05DMxJ3LaRGC3cl6tSNeArzSlZaKUpQKUpQKUpQKUpQKUpQRfHeWbS9UJcwpKFOV1DdSeulhgjPyO9dHC+Ew20YigjWKNeioMDfqfmT712UoFKUoFKUoFKUoFKUoFKUoKR4y8SEXCZ1PWUpCg9yzgtj9xWP2rv4Vwlv6PsoJhl40g1g/txKCAffS6g/VKifERQ1/wlXGqMzzHT280RDyWI74bJq9QR4UD2qxHxuIwkLgdkb/AGO9UnwLnVuDxADBV5Q/zJctn+VlH2rt8Uuc4rKykTWPPmRo4EB9WWBUyY7KoJOfcAd69PBuxjj4RblDnzNcj/4y5Vl/d0hf3airtSlKBSlKBSlKBSlKBSlKBSlKBSlKBSlKBSlKBSlKBSlKBSlKDN7tjdcwPq3Th9uoQdhNOMlvr5ZP8oqU4lwniEz5S9aGMdFjto3OP7zys2T8wAPlXz5e0/H8SnG+bmKM/wDs2sII/mkP8KtZ4ivs3+X/ADW56YvtjviaiRQNHJxOVptIKwOkDax7EQwqY85JDMcVd/Bi0KcIgJz6zLIPo0r6cfUAH71VvEvl+0srSVlXzr3iE2mOR/U4DOGKxj8ihdKbbnUuSelanwLhgtraG3XpFGkf10qAT9yM/es1uO6lKVApSlApSlApSlApSlApSlApSlApSlApSlApSlApSlArwa80oPz3xbjPE4OJ39lZg657lpQFVTIMrqzGWOFyjIScdFGCK7uBcp8aglF3PdrCqeuYTTySgoN3EirqXGnP5tu29TXjBwa3e9tnZMOYpWdgSpYI8QjBIPbzG3679dhWb2HiTfxw+QWimixp0TxJKMZyAc4Lbj8xNdPrZmav6x9pdXMaDY8yxca45ahI2EFms0iFjvIRo0uV/IA+ggddt8dK2OqB4Scvxi2XiDRRLcXIdiY0EarGWUJGiLsqkRq/vljV/rm2UpSgUpSgUpSgUpSgUpSgUpSgUpSgUpSgUpSgUpSgUpSgUpSgzfxX4FNdTW0cABkaG6C5IUelrZwMn6H+FZvP4LcSSKWaT4dFjR5GBkZiQoLEKEQjOB3Irc+PR/1qwYf9eVT9GtLhsfxRf4VJ8UtvMglj/bjdf5lI/wC9W22cSTl6i+QlA4ZZY6fDQf5xqanqg+RYyvDLJT1Frb5/+JanKilKUoFKUoFKUoFKUoFKUoFKUoFKUoFKUoFKUoFKUoFKUoFKUoKxzlxeO3lsXkYLGJ5Xdj2CWV0f9yKzHj3jLLIXe2llj07oFiRo/ksusZwe5267VfPFbhwlht9QyqzPrHur280ZGR03cVml7YKuIxLPFGdhHDH6fYjVHESM/wB496561y8dM57Otr5P42t5ZQXCqFDoMqOisuVZB8gykfapmqL4PW7RWMkBJIiuJVQn9llSUf8A6b/PNXqujmUpSgUpSgUpSgUpSgUpSgUpSgUpSgUpSgUpSgUpSgUpSgUpSgr/ADvy58bamMSvC6MJY3XfDKG2ZcjUpDEEZ7/KsP4I15c3gsviETLaTIIUYnfH4S2K80qWSrLY3/gXBYrSBIIhhVHXABZjuztgAZJyTgd/apClKqFKUoFKUoFKUoFKUoFKUoFKUoFKUoP/2Q=="/>
          <p:cNvSpPr>
            <a:spLocks noChangeAspect="1" noChangeArrowheads="1"/>
          </p:cNvSpPr>
          <p:nvPr/>
        </p:nvSpPr>
        <p:spPr bwMode="auto">
          <a:xfrm>
            <a:off x="63500" y="-741363"/>
            <a:ext cx="1476375" cy="1533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eg;base64,/9j/4AAQSkZJRgABAQAAAQABAAD/2wCEAAkGBhESERUSExQUFRUWFxYWEhgYGBUXGBgaGhcXGBgUFRgXGycgGR0jGhUXHy8gIycpLSwsFR8xNTEqNSYtLSkBCQoKDgwOGg8PGiwkHSQpLCwpLCwtLCkpLCktLCwsLCwpKSwpLCkpLCwsLCksKSkpLCwsLCkpLCwsLCwpKSksLP/AABEIAOUA3AMBIgACEQEDEQH/xAAcAAEAAwEAAwEAAAAAAAAAAAAABQYHBAECAwj/xABBEAACAQMCBAQEAgYJAwUBAAABAgMABBESIQUGMUEHEyJRFGFxgTJCIzNSgpGSFSRDYnKhorHRU8HwVIOTo7MW/8QAGQEBAQEBAQEAAAAAAAAAAAAAAAECAwUE/8QAIBEBAQEBAAIDAAMBAAAAAAAAAAECESExAxJBUXGBE//aAAwDAQACEQMRAD8A3GlKUCqpz5za1oiRwhTcS6tBbdY0XGqVwOuCygLtkt7A1a6yjxUdxeJoAZmhUDJIVAHkyz433J2A3Ok+2a7fBib3JfTj827jFs9qtfW7XB1XMs1wx665H0/uxoQij5AVypwySA+ZZSy28q7rpd9DEfldWJBB+e3uDXrNw8Y1TzyEf4/JT7BSP8ya55eEQABh5iBgCrvO8KkHoVMjanB/uK+a9X5J8Wc8uZP98vM+K/LrXZq3/PDb/D/m4cRs1mICyqTHcIPyyLjOAegIIYe2cdqstY14SrLZX1xDMT5U8cckcnrZGbXpX1lRuTIyHUAdSgdxnZa8Tx+PZ8/pSlKBSlKBSlKBXgjNeaUHNJYKem3/AJ7VzPaMPn9P+KkqUERmuXi18YoWdRltljHu7EKoPyyR9s1PSRA9Rmud7H2P2P8AzQcMdzvpbqAMkdM43ArphvewYHbVg9cHbPv1r4z2WxBGM75Hv71DXfCJRK1xG41aSoGnJ8sIMIoJxq1gkE7equeft29av154WlLkd9v86+obNUmTmGS2iRGDSSKFM7vqCgnBKBgMF8NsOgA+1TtxxqGN9DMVOkMSFYhVJIBdgMLkg9faujKapXLFc5AIIYEZBB6jsQRsa+yzD6fWg+lKUoFKUoFZf418LSO1a8SSSOYvEnpJ0uDtpO3pwoJyCPw471qFR3MPA47y2ltpRlZFK57qequPmrAMPmKs1c+YlzL7fmLgnNk0MsR/R4Dx628uMyMoYagZSpfcZ3zWnS8mcJiugz+mSZla3XXJEqlQBpiMZUZJGdOcjsMVlnNfKdxw6fyJwMkakdclHXONSkj36g7jb3BNy5JvzfOz3CrczKOk8qJHGudjFAsbb5Iy+B1wD7899vl1xZ6XLnDhZk8mRWC6HUMf7RzrQwQq25wZwhI76RvtvpwrOeI8FuZpLRoGRZbeVZSGy8eW0q2rcEqsZlwdmJ04xk4neZuO8QtZA8Vsl3AQMpGSlwnuQDlZR3wAD2+dT4/R8vtaqVT7LxV4c2Fmd7Vz+S5jeEg+2pho/wBVWu2ukkUPGyup/CykMp+hGxro5vrSlKBSlKBSlKBSlKBSlKBXye2U9sfSvrSg4Ljh+pSpAZWBVge4PUGoXiPAHZnaKVomcKGyCfwDCspUqykfUg9watNeCoPWghUhMYAX8KRhVA7n3wK+q8Q0jD/lDGQ9gFGdX8KkGth22/2rjvuGrIjo4JDqVYqcHB7ZG9cvpe9lb+05yx8uGccimAKl0JXWFdSuV9xn0sN/ympFJsjIwR2IO1RnC+GeUrJqDoTkelUYbb6imAx6b4B+tSEMYVQq7AbCurDppSlApSlBXOeeS4uJWxhf0uvqgkxko+P81PQjuPmARjdvZcS4Nj4qKQWquTqgEDCR22XzJDhgvtqweg2r9B3EyorOxwqgsx9gBkn+Aqr8Dk+Pt1knAZbpC5QjKiNxlIiO/o05Pdix9sOdO8QPhLx83st1OSFAESJFksyDMh8yQ4A1Oc7DoEH1OhXVrrx2x/tVO8OeRG4bNegHVFI8XkMSC2hVc6X+al8Z74z3q80nj0Xz7cc3Co3Qoy6lPUN6gfqp2P8ACqJxTk65sJDdcK0p3mtekE491GcRSY9sD2xuG0eua6vo42RXODIWVPmVRnI/lRj9qvU4h+Uudbe/QhNUc0e08EnpliboQynqM/m/2O1WGss8QOGLO6C2jY8R9JikicxNAmfx3Ei9I8ZCq25P4ehqIbjHGbCeFY5rriSrn4pBbv5eemhZ9DMx3Jz2KjI3KhZwlbVSq9y3zgt03lvBcWs2kuI500llBCs8ZBwwBZQehGobb1YailKUoFKUoFKUoFKUoFKUoFKUoPR4wf8AzevQwfOvtSgUpSgUpSgrfiRO6cKvWQEt5Eg27BhpZvspJ+1fLlriUPlQeWylTBEyDI1eXpVQwHsCME+4xVoYV+auduOz23EJoo/0ZtrqSS1ZdjGsoDPGB0aN8q+k7bt2YirKlnW4cO47nilxak7fDwzIO362ZHP8DF/CrLmvzbN4mTfHrfQIgma0W3ZW/ArlvUwyRlcgMMnHq3OxqS/o20uv0nEeIXl3OfyWkTyxpv8AgR/KaM/uYHtnqVV+garvN9ozG0lHSC5WSX5RmKWJyfkBJv8ALNSHL06Nbx6FmRVVUUTq6S4UBQXDjVnbqetcXP1wE4ddEsFDRNGWP5RJiMt9g+ftUGYx8+z3Cu1iLOyttbFprl0Du5wzMIgTljqz+Fjv+LO1d/LnPaecsMl+99I5ACQ2WlQdvVqwCVHc9Me1fNeTuAM/6G4twegAmtJs/aYOf4VofL/LkVsgEbJpODlY4EyO36qNAfuDW2Vd8Q2mtGtuKQprFuzi5QbZhmCh8fRkU57EgnYGrVy/zZaXqBreZHJXUU1DzF7YdM6lIO24qSniR1ZGAZWBVgdwQRggj2IrFE5MTh7uiFlvfMubnhj56xWwX+rydyJUaQHsdOfrhpuFKrPK/iFY3wCxyBJfzQyeiVT3Gk/i+q5qzUClKUClKUClKUClKUClKUClKUClKUClKUCsk8a/D9ph/SFupZ0XTcIBksi9JFA6lRsR3XH7O+t1WfEXmRLLh88hdVkaNkgBIBLsNIKjvp1ajjspoMB5Eu7eKRpGspL6YY8mIAeUnvLLs2TnYArgYJ6kEXHj3iNx9YjL5MNpEuOgjZhkgAetzk5PZRU94fcGFtw+LUN2HmPnrltx9wulf3apHPHFJOIXsdhb4P6QKd/SZTscn9mNcj66vlXOa7eR0uJJ2od/FHi5OfjZfssQH8AmK0Dk7mefiVjPFfhrqMsgAhCedhSHJkSFlfSWCgFU3w3yqR5f8J+H251MDcyLg5kxpHsfKXb6a9VdnGfDiwnl8/DwSk58yB/KJPvjBXUfcAE13ma43UVbifCeXj6Xgu4SNvTDfKfuJFIP3Fd/L1twAEQx3d2pJ9CST3NupPsF/Rg7+3vU9HwLisGPJv8Azl7JdxE//dCQ/wB8GonmDgJkt2bil1JBbh1LLrhuFY/swM1usyucEYGo4J6jNKRGc08v8VivoYuHzXgjmG2ZpnSJlPr1s5OE0lW9Wc5IGdhWm3dultbtcTsJJo7fRLOVVWZUBdsAbKCdR0jvjrWa888wcV121vw1XFo6R/ByW5d2mAQYDyN+HSBurY2GWJ3xL803V5xDy+FKAHEcLcWnX9XDlVdok/aZiAQPbA6FiM/q/j5zcNs+K/CrcQjzri0W4WWM6ZFZfLEiZx6gDKCuoMPS3yrmfl3jnDDqs7pruIf2E+S2B2UM2D+46n5GpnkmwEnFJ5o1xbWcCcPt+4LKQ0uD3KkaSe+a0R0BGCMiraSKNyd4sW12/wAPOptboHSYpMgM37KMwHq/uMA3tnrV7qlc9eG9tfRkt6JVHolA9S+wb/qJ/dO47EVBeGXNt3FdPwi/JaVFJt5CSxZQM6Sx/GCnqVjvgEHcVBqVKUqKUpSgUpSgUpSgUpSgUpSgUpVT525mljxaWmDdyjIJ3WCMnBnk/wAwq/mPuAaD5c5eIK2r/C2yfE3rDKxA+mMH+0nbPpXfOMgnboDmqvwzkx5Jfi+ISfE3B6Z/Vx9wsSHYAe5HzwDuZbl3lmK0Q4y8jnVNK5y8jncszHruT9M/Unj5g52it3EKI9xcOMpFGMn5Fj+UfP74xvXDW7rxl9GcTPmvHOM90ITHaJ622LlkQRjG75dhk+2M4O/YZzLlzldf6q8xOi8+KSFlJDI0BQpNG3UEuGA+VWbhbcT43O9vqSC1Q6bl4sOMd4lk3DuRt6cLjc5BAa1eIHBYrb+iFiGlIbjyUHXAaI9T3JKDJ7mt5nI561LXHZcUUvHZ8TI805FpeKWiMnQY8xCGhl3GRnS2R1z6pLi3K3FURlhmgvoWGGhvI1ZiP2fNQLr/AHwPrVN8ULcNFbZGR8QFP0dTkf6RV+uuAz8NhkuI764eCBHkEEghfKopYQ+eyF1U4C5OSAfvXTOuxjWZKzQcMPDDJeXVvJGBIscVrBcnylkKB9VzIsjMqEYKock752xmeHAbnmO3guJibV4nZN0fyZYnIYSQKzfiUenPRsdemIHh3Mlt5txGkV/FcXL/AKcMiXxyragnlS6SWVt8ujMOxFWPg/B+JwXKXgu57uLOJ4pkuIZgh6ssM2xZdmGME6cDOavGetR5e4DFZW0dtDq0RggajqYkkszE+5Yk7YG+wFdPwChWVRo1EsxUAEsTkt/iJ71721wHXI+//ntX2qK57CwjhjWKJQiKMKB/En5kkkknckknrXRSlB6SrlSPcGsw43Aqcf4XMcKGSePJ2yypJpXPuTNgfatSquc28nw3sRjkUkZ1KVOl0cdJI27H5YIPsas/hL/Kx0rLZuKcY4UupiOJWqfi1ApcxqO7EZ1gD8x1dN9Iq7cqc52vEYvMt3yRjzEbaRCegdfY9iMg42NRU5SlKBSlKBSlKBSlKBSlQV9zQglaCH9JIn60/kjOMhWPd9wdA3A3OMjMt4snXnmTmEwARQqHuHH6NTnSg6edLjcID0A3YjA7la9w3hqwBndi8jnXPK2NTtjdmxsAAMBRsqgAbCofmbnO14fqLnzbh/UygjUdtmlbpGuMAd8DYYG0RwrgHGeLkSTaLS1O6q6atQ6giJv1n1kwvcKa5Xu/6dZzH9pa/wCdIca9QS3GczOdKyH9mAD1TfVfT7Fulc3COWLjiTM6xtZWkpBmkKhbq6GPwr3jjIA3PbpkbVeOCeHVlbuJWVricY/TXB82Tbppz6Ux20gVZ63MSMa3a4+E8IhtYVggRY40GFUf5k9yT1JO5qreLiYsBP8A+muLaf8AllVT/pc1darXiTYmXhV4g6+S7D9z14/01thmviOg8iD5XUP+zitl4jw9J4ZIJBlJUaNx7qwIOPbY1gvNnGEk4fZrqBmkNtKqb5OFKljtsCxxv1OcZwa1TkfxEiv2khdVhuY2cNGH1hlUgGSNsDIycHbIrOfTe/agc4cDa0ktrO6iXiaShktnUGK9QR6fR5i5EmAwxn2OcVP8v8JvoVHkXEpjGP6vxCM60+STxEnH0DD5VweNPDXlvLMXEywWOGHmlNWiXcsCQM6mUIFyQPSx7VZOVbSBYx5F5LdKB1e4E4H1AHo+m1dcuWlnsJxsWAjb8y6tS/ZiAf4gfSpMGsu4rJxu1BkjaC+Uv+qELRyKGJxpKNuq9MsScbnNeqeIs8QBu7a6sckDW0Rnt8npqKaXXPtv96WErVKVTouc5lQTGJbiA/21q3nYHu0Wz7d9BkI7ipbgvN9rdLqhlSQD8Wg5K/40OGT7is8XqbpXqkgIyDmvaor0khDdR/z9jWP888g3dldLxHhSvqJPmxxjOD1JEY/EjfmQd8EAZ22OlBlNl4z3Tny/6JuWkA9ap5hIPf0mHKjPvXanjhbRuI7y1u7Ru/mR7D54yH/gprSa+cwXBJAIHvvQcPB+ZLS6j823njlQdSrD0/Jgd1PyIFSOagSgxggY6EdR9KoHPMEVkYnSSeGGV2SaKKeSKJsLrwFBxHqGoHQB1z756f8APrnd8asL+LXo8xNf7OpdX8uc10VTuG8C4PPYpNHbwRwPGHD6EjdP7xk/ErqQctq2I61W+Gc+zWk8lu0hvIo3CqSUMxRl1o8UgIE3pz6W9WVPqPflbx1k61WlcXCeMQ3MQlgcOh2yMggjqrA7qw7qQCK7aqKXzDzRJM7WtmSulilxcD8hBw0Nvn8UvYv+FPmwwOaNILK3JOI4o1LOdz33JzuzFj3yWZu5NZzLzYUS6jjmwRa3D9cETNdzZAzvrVZB0+tSHNfFI7mSKylkVU+OtlkGrGqKRNWr3IBYrnoDprlqXV47ZszOrR4f8vJeyycWurdMyMvwKuMlIkBAlYdGduoYgkBRpIGK0uvSKMKoVQAAAAAMAAbAADoBXvXWeHG3pSlKBUfzBfLDazyvjTHFI5z02QnBHfPTHzqQrPfHGd14ZpU4V54Ul+aZZsH5alWgxbiclzCsTMkKMsUcccinMmkL+VWclSMkFgo371FcI4xJazx3MZIeJg4+ePxKfcMCVPyY1ZOe4goUksWdzjGAgVR7dS267nPfGOlVWxtfNlji/wCo6J/OwX/vWc+Z1vXi8b74ncQGvhMuA0L3Sh1YAqyyppwynY+h361IN4V8OLCaKJoZAdmgkkhZT8tLaR9hXD4wwgR8NUbAX9uB9MMKvIkKjSik9ycHGflW451E3PxaoESINpGNc0saA47sY0ZmP0UVlfiJy05Bnvb7XLpY29tDCcAAZYorSZVBjLSsOg3JOBWtXtrO+7SCJfdQGkP+HUNCfdWrLeI3cF7dfA2n6jIl4pdlixkjiOWQzMSWQEYznTnAUBVOdfjM9oXw75F4jN50ltdfCvE6owOr1EoHw4G2wZdmU9T7Vbb/AMPuJSN5lxBayzDdbm0me0uc+5Jj8tz9VH1qe8KeDygXV/KCnx0xlijOxWLU5jYjsWD9PYL74F/rDbLeHcW4vZECe3ubmMfmEaG5UZ7+Q8kc33Kt9elXjgfNdvdDCP6h+JGDJIv+ONwGX7jHsTU1XzkgViCVBI3BIBx9M9KvUfSlctzaOf1cjIe2ysv3BGcfQiq7xb+mkz5IsZx23mgf6YLOD/MKirFd3gUYH4v9vrUTxjjkUEBklcJEgy7HufYDqST0A3JqkNNzPI4VbS1gGd3ZkdR8yfOYn7LV2tuU1kWI3ojuJYxn8GIg56usRJGcbajvgbYyRWuyM8tZtF4mcRupM2HD2lhB6sshLD5upEcZ+WW+9c/N/LXH+JEK9okUSsHjTzoCQdOklnD5OcnbAxmtxVABgbDtXmpbaskjGv8A+L4uljDHIkbR22PLto21szZLNcyZwJCpJKxKeuO4yc3v+Yw/xGqNg7tH5eThozFkAt3DgknbuSPr+raoPiB4TW9/maIiC57vj0SewlUd+2sb++rGKzZK3NcZXybzbepK1xDhnRV+IjAIW5Xp6zqwJcA6WC52IO21foTg3GIrqCO4iOUkUMvuPdSOxByCOxBr8qcV4TdWFwYpVeKVd9mI1LnZkZfxKcdR7diMDVuSecZfh2+GhlZPMYvjB0uVVmGT16hs99Weuano8VbOZvCHh97MZ2EkTscyGJlUOe5ZWUjUe7DBNdPA/Cnhdq+tIAzBlZTKTJoK9CmrZd989c/QVbqVpkpSlApSlAqq+J/Amu+GTwpjXhHXP9x1c/6Qw+9WqvDKCMHcHrQflnmriDmOKKWPTKN5GIQ5AAwUYZYAk5I23BG+DVetY3Z1WMMZCyiMKMsWyNOkDqc4xW7ReAloLtpWldrckkQYIIzn0mUNkqO2wOwBPvbOXvDjh9mF8uFWZX8xZJMSSBsYyrEenbsMe/XepJxq3rN+f+Zp5+FcPupoXimS7GtWUpqaNJDrQNghWI2z03G+MnWOG8cjlgWWM61cBoyO6np/DofYjBqueM/DBLwmZj1hKTL+6wVv9DtXx5OtIuF8HWds4WHz5MdXkkUMVH3KoB8hWoxXtzZKX0pPqkMp0wWiMU84jc+e438pR6mxhAOvmEgVXrAwy3y8JVlbIMvEXRQqyeUBpsYlH6uFcgFfYFfxM5M7y/yzduslzPJovLgASyYz8LFnULeAHYMvcnbUdR1acNA+CfAY3uLviCLpi1tBagnJ05DMxJ3LaRGC3cl6tSNeArzSlZaKUpQKUpQKUpQKUpQKUpQRfHeWbS9UJcwpKFOV1DdSeulhgjPyO9dHC+Ew20YigjWKNeioMDfqfmT712UoFKUoFKUoFKUoFKUoFKUoKR4y8SEXCZ1PWUpCg9yzgtj9xWP2rv4Vwlv6PsoJhl40g1g/txKCAffS6g/VKifERQ1/wlXGqMzzHT280RDyWI74bJq9QR4UD2qxHxuIwkLgdkb/AGO9UnwLnVuDxADBV5Q/zJctn+VlH2rt8Uuc4rKykTWPPmRo4EB9WWBUyY7KoJOfcAd69PBuxjj4RblDnzNcj/4y5Vl/d0hf3airtSlKBSlKBSlKBSlKBSlKBSlKBSlKBSlKBSlKBSlKBSlKBSlKDN7tjdcwPq3Th9uoQdhNOMlvr5ZP8oqU4lwniEz5S9aGMdFjto3OP7zys2T8wAPlXz5e0/H8SnG+bmKM/wDs2sII/mkP8KtZ4ivs3+X/ADW56YvtjviaiRQNHJxOVptIKwOkDax7EQwqY85JDMcVd/Bi0KcIgJz6zLIPo0r6cfUAH71VvEvl+0srSVlXzr3iE2mOR/U4DOGKxj8ihdKbbnUuSelanwLhgtraG3XpFGkf10qAT9yM/es1uO6lKVApSlApSlApSlApSlApSlApSlApSlApSlApSlApSlArwa80oPz3xbjPE4OJ39lZg657lpQFVTIMrqzGWOFyjIScdFGCK7uBcp8aglF3PdrCqeuYTTySgoN3EirqXGnP5tu29TXjBwa3e9tnZMOYpWdgSpYI8QjBIPbzG3679dhWb2HiTfxw+QWimixp0TxJKMZyAc4Lbj8xNdPrZmav6x9pdXMaDY8yxca45ahI2EFms0iFjvIRo0uV/IA+ggddt8dK2OqB4Scvxi2XiDRRLcXIdiY0EarGWUJGiLsqkRq/vljV/rm2UpSgUpSgUpSgUpSgUpSgUpSgUpSgUpSgUpSgUpSgUpSgUpSgzfxX4FNdTW0cABkaG6C5IUelrZwMn6H+FZvP4LcSSKWaT4dFjR5GBkZiQoLEKEQjOB3Irc+PR/1qwYf9eVT9GtLhsfxRf4VJ8UtvMglj/bjdf5lI/wC9W22cSTl6i+QlA4ZZY6fDQf5xqanqg+RYyvDLJT1Frb5/+JanKilKUoFKUoFKUoFKUoFKUoFKUoFKUoFKUoFKUoFKUoFKUoFKUoKxzlxeO3lsXkYLGJ5Xdj2CWV0f9yKzHj3jLLIXe2llj07oFiRo/ksusZwe5267VfPFbhwlht9QyqzPrHur280ZGR03cVml7YKuIxLPFGdhHDH6fYjVHESM/wB496561y8dM57Otr5P42t5ZQXCqFDoMqOisuVZB8gykfapmqL4PW7RWMkBJIiuJVQn9llSUf8A6b/PNXqujmUpSgUpSgUpSgUpSgUpSgUpSgUpSgUpSgUpSgUpSgUpSgUpSgr/ADvy58bamMSvC6MJY3XfDKG2ZcjUpDEEZ7/KsP4I15c3gsviETLaTIIUYnfH4S2K80qWSrLY3/gXBYrSBIIhhVHXABZjuztgAZJyTgd/apClKqFKUoFKUoFKUoFKUoFKUoFKUoFKUoP/2Q=="/>
          <p:cNvSpPr>
            <a:spLocks noChangeAspect="1" noChangeArrowheads="1"/>
          </p:cNvSpPr>
          <p:nvPr/>
        </p:nvSpPr>
        <p:spPr bwMode="auto">
          <a:xfrm>
            <a:off x="63500" y="-741363"/>
            <a:ext cx="1476375" cy="1533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eg;base64,/9j/4AAQSkZJRgABAQAAAQABAAD/2wCEAAkGBhESERUSExQUFRUWFxYWEhgYGBUXGBgaGhcXGBgUFRgXGycgGR0jGhUXHy8gIycpLSwsFR8xNTEqNSYtLSkBCQoKDgwOGg8PGiwkHSQpLCwpLCwtLCkpLCktLCwsLCwpKSwpLCkpLCwsLCksKSkpLCwsLCkpLCwsLCwpKSksLP/AABEIAOUA3AMBIgACEQEDEQH/xAAcAAEAAwEAAwEAAAAAAAAAAAAABQYHBAECAwj/xABBEAACAQMCBAQEAgYJAwUBAAABAgMABBESIQUGMUEHEyJRFGFxgTJCIzNSgpGSFSRDYnKhorHRU8HwVIOTo7MW/8QAGQEBAQEBAQEAAAAAAAAAAAAAAAECAwUE/8QAIBEBAQEBAAIDAAMBAAAAAAAAAAECESExAxJBUXGBE//aAAwDAQACEQMRAD8A3GlKUCqpz5za1oiRwhTcS6tBbdY0XGqVwOuCygLtkt7A1a6yjxUdxeJoAZmhUDJIVAHkyz433J2A3Ok+2a7fBib3JfTj827jFs9qtfW7XB1XMs1wx665H0/uxoQij5AVypwySA+ZZSy28q7rpd9DEfldWJBB+e3uDXrNw8Y1TzyEf4/JT7BSP8ya55eEQABh5iBgCrvO8KkHoVMjanB/uK+a9X5J8Wc8uZP98vM+K/LrXZq3/PDb/D/m4cRs1mICyqTHcIPyyLjOAegIIYe2cdqstY14SrLZX1xDMT5U8cckcnrZGbXpX1lRuTIyHUAdSgdxnZa8Tx+PZ8/pSlKBSlKBSlKBXgjNeaUHNJYKem3/AJ7VzPaMPn9P+KkqUERmuXi18YoWdRltljHu7EKoPyyR9s1PSRA9Rmud7H2P2P8AzQcMdzvpbqAMkdM43ArphvewYHbVg9cHbPv1r4z2WxBGM75Hv71DXfCJRK1xG41aSoGnJ8sIMIoJxq1gkE7equeft29av154WlLkd9v86+obNUmTmGS2iRGDSSKFM7vqCgnBKBgMF8NsOgA+1TtxxqGN9DMVOkMSFYhVJIBdgMLkg9faujKapXLFc5AIIYEZBB6jsQRsa+yzD6fWg+lKUoFKUoFZf418LSO1a8SSSOYvEnpJ0uDtpO3pwoJyCPw471qFR3MPA47y2ltpRlZFK57qequPmrAMPmKs1c+YlzL7fmLgnNk0MsR/R4Dx628uMyMoYagZSpfcZ3zWnS8mcJiugz+mSZla3XXJEqlQBpiMZUZJGdOcjsMVlnNfKdxw6fyJwMkakdclHXONSkj36g7jb3BNy5JvzfOz3CrczKOk8qJHGudjFAsbb5Iy+B1wD7899vl1xZ6XLnDhZk8mRWC6HUMf7RzrQwQq25wZwhI76RvtvpwrOeI8FuZpLRoGRZbeVZSGy8eW0q2rcEqsZlwdmJ04xk4neZuO8QtZA8Vsl3AQMpGSlwnuQDlZR3wAD2+dT4/R8vtaqVT7LxV4c2Fmd7Vz+S5jeEg+2pho/wBVWu2ukkUPGyup/CykMp+hGxro5vrSlKBSlKBSlKBSlKBSlKBXye2U9sfSvrSg4Ljh+pSpAZWBVge4PUGoXiPAHZnaKVomcKGyCfwDCspUqykfUg9watNeCoPWghUhMYAX8KRhVA7n3wK+q8Q0jD/lDGQ9gFGdX8KkGth22/2rjvuGrIjo4JDqVYqcHB7ZG9cvpe9lb+05yx8uGccimAKl0JXWFdSuV9xn0sN/ympFJsjIwR2IO1RnC+GeUrJqDoTkelUYbb6imAx6b4B+tSEMYVQq7AbCurDppSlApSlBXOeeS4uJWxhf0uvqgkxko+P81PQjuPmARjdvZcS4Nj4qKQWquTqgEDCR22XzJDhgvtqweg2r9B3EyorOxwqgsx9gBkn+Aqr8Dk+Pt1knAZbpC5QjKiNxlIiO/o05Pdix9sOdO8QPhLx83st1OSFAESJFksyDMh8yQ4A1Oc7DoEH1OhXVrrx2x/tVO8OeRG4bNegHVFI8XkMSC2hVc6X+al8Z74z3q80nj0Xz7cc3Co3Qoy6lPUN6gfqp2P8ACqJxTk65sJDdcK0p3mtekE491GcRSY9sD2xuG0eua6vo42RXODIWVPmVRnI/lRj9qvU4h+Uudbe/QhNUc0e08EnpliboQynqM/m/2O1WGss8QOGLO6C2jY8R9JikicxNAmfx3Ei9I8ZCq25P4ehqIbjHGbCeFY5rriSrn4pBbv5eemhZ9DMx3Jz2KjI3KhZwlbVSq9y3zgt03lvBcWs2kuI500llBCs8ZBwwBZQehGobb1YailKUoFKUoFKUoFKUoFKUoFKUoPR4wf8AzevQwfOvtSgUpSgUpSgrfiRO6cKvWQEt5Eg27BhpZvspJ+1fLlriUPlQeWylTBEyDI1eXpVQwHsCME+4xVoYV+auduOz23EJoo/0ZtrqSS1ZdjGsoDPGB0aN8q+k7bt2YirKlnW4cO47nilxak7fDwzIO362ZHP8DF/CrLmvzbN4mTfHrfQIgma0W3ZW/ArlvUwyRlcgMMnHq3OxqS/o20uv0nEeIXl3OfyWkTyxpv8AgR/KaM/uYHtnqVV+garvN9ozG0lHSC5WSX5RmKWJyfkBJv8ALNSHL06Nbx6FmRVVUUTq6S4UBQXDjVnbqetcXP1wE4ddEsFDRNGWP5RJiMt9g+ftUGYx8+z3Cu1iLOyttbFprl0Du5wzMIgTljqz+Fjv+LO1d/LnPaecsMl+99I5ACQ2WlQdvVqwCVHc9Me1fNeTuAM/6G4twegAmtJs/aYOf4VofL/LkVsgEbJpODlY4EyO36qNAfuDW2Vd8Q2mtGtuKQprFuzi5QbZhmCh8fRkU57EgnYGrVy/zZaXqBreZHJXUU1DzF7YdM6lIO24qSniR1ZGAZWBVgdwQRggj2IrFE5MTh7uiFlvfMubnhj56xWwX+rydyJUaQHsdOfrhpuFKrPK/iFY3wCxyBJfzQyeiVT3Gk/i+q5qzUClKUClKUClKUClKUClKUClKUClKUClKUCsk8a/D9ph/SFupZ0XTcIBksi9JFA6lRsR3XH7O+t1WfEXmRLLh88hdVkaNkgBIBLsNIKjvp1ajjspoMB5Eu7eKRpGspL6YY8mIAeUnvLLs2TnYArgYJ6kEXHj3iNx9YjL5MNpEuOgjZhkgAetzk5PZRU94fcGFtw+LUN2HmPnrltx9wulf3apHPHFJOIXsdhb4P6QKd/SZTscn9mNcj66vlXOa7eR0uJJ2od/FHi5OfjZfssQH8AmK0Dk7mefiVjPFfhrqMsgAhCedhSHJkSFlfSWCgFU3w3yqR5f8J+H251MDcyLg5kxpHsfKXb6a9VdnGfDiwnl8/DwSk58yB/KJPvjBXUfcAE13ma43UVbifCeXj6Xgu4SNvTDfKfuJFIP3Fd/L1twAEQx3d2pJ9CST3NupPsF/Rg7+3vU9HwLisGPJv8Azl7JdxE//dCQ/wB8GonmDgJkt2bil1JBbh1LLrhuFY/swM1usyucEYGo4J6jNKRGc08v8VivoYuHzXgjmG2ZpnSJlPr1s5OE0lW9Wc5IGdhWm3dultbtcTsJJo7fRLOVVWZUBdsAbKCdR0jvjrWa888wcV121vw1XFo6R/ByW5d2mAQYDyN+HSBurY2GWJ3xL803V5xDy+FKAHEcLcWnX9XDlVdok/aZiAQPbA6FiM/q/j5zcNs+K/CrcQjzri0W4WWM6ZFZfLEiZx6gDKCuoMPS3yrmfl3jnDDqs7pruIf2E+S2B2UM2D+46n5GpnkmwEnFJ5o1xbWcCcPt+4LKQ0uD3KkaSe+a0R0BGCMiraSKNyd4sW12/wAPOptboHSYpMgM37KMwHq/uMA3tnrV7qlc9eG9tfRkt6JVHolA9S+wb/qJ/dO47EVBeGXNt3FdPwi/JaVFJt5CSxZQM6Sx/GCnqVjvgEHcVBqVKUqKUpSgUpSgUpSgUpSgUpSgUpVT525mljxaWmDdyjIJ3WCMnBnk/wAwq/mPuAaD5c5eIK2r/C2yfE3rDKxA+mMH+0nbPpXfOMgnboDmqvwzkx5Jfi+ISfE3B6Z/Vx9wsSHYAe5HzwDuZbl3lmK0Q4y8jnVNK5y8jncszHruT9M/Unj5g52it3EKI9xcOMpFGMn5Fj+UfP74xvXDW7rxl9GcTPmvHOM90ITHaJ622LlkQRjG75dhk+2M4O/YZzLlzldf6q8xOi8+KSFlJDI0BQpNG3UEuGA+VWbhbcT43O9vqSC1Q6bl4sOMd4lk3DuRt6cLjc5BAa1eIHBYrb+iFiGlIbjyUHXAaI9T3JKDJ7mt5nI561LXHZcUUvHZ8TI805FpeKWiMnQY8xCGhl3GRnS2R1z6pLi3K3FURlhmgvoWGGhvI1ZiP2fNQLr/AHwPrVN8ULcNFbZGR8QFP0dTkf6RV+uuAz8NhkuI764eCBHkEEghfKopYQ+eyF1U4C5OSAfvXTOuxjWZKzQcMPDDJeXVvJGBIscVrBcnylkKB9VzIsjMqEYKock752xmeHAbnmO3guJibV4nZN0fyZYnIYSQKzfiUenPRsdemIHh3Mlt5txGkV/FcXL/AKcMiXxyragnlS6SWVt8ujMOxFWPg/B+JwXKXgu57uLOJ4pkuIZgh6ssM2xZdmGME6cDOavGetR5e4DFZW0dtDq0RggajqYkkszE+5Yk7YG+wFdPwChWVRo1EsxUAEsTkt/iJ71721wHXI+//ntX2qK57CwjhjWKJQiKMKB/En5kkkknckknrXRSlB6SrlSPcGsw43Aqcf4XMcKGSePJ2yypJpXPuTNgfatSquc28nw3sRjkUkZ1KVOl0cdJI27H5YIPsas/hL/Kx0rLZuKcY4UupiOJWqfi1ApcxqO7EZ1gD8x1dN9Iq7cqc52vEYvMt3yRjzEbaRCegdfY9iMg42NRU5SlKBSlKBSlKBSlKBSlQV9zQglaCH9JIn60/kjOMhWPd9wdA3A3OMjMt4snXnmTmEwARQqHuHH6NTnSg6edLjcID0A3YjA7la9w3hqwBndi8jnXPK2NTtjdmxsAAMBRsqgAbCofmbnO14fqLnzbh/UygjUdtmlbpGuMAd8DYYG0RwrgHGeLkSTaLS1O6q6atQ6giJv1n1kwvcKa5Xu/6dZzH9pa/wCdIca9QS3GczOdKyH9mAD1TfVfT7Fulc3COWLjiTM6xtZWkpBmkKhbq6GPwr3jjIA3PbpkbVeOCeHVlbuJWVricY/TXB82Tbppz6Ux20gVZ63MSMa3a4+E8IhtYVggRY40GFUf5k9yT1JO5qreLiYsBP8A+muLaf8AllVT/pc1darXiTYmXhV4g6+S7D9z14/01thmviOg8iD5XUP+zitl4jw9J4ZIJBlJUaNx7qwIOPbY1gvNnGEk4fZrqBmkNtKqb5OFKljtsCxxv1OcZwa1TkfxEiv2khdVhuY2cNGH1hlUgGSNsDIycHbIrOfTe/agc4cDa0ktrO6iXiaShktnUGK9QR6fR5i5EmAwxn2OcVP8v8JvoVHkXEpjGP6vxCM60+STxEnH0DD5VweNPDXlvLMXEywWOGHmlNWiXcsCQM6mUIFyQPSx7VZOVbSBYx5F5LdKB1e4E4H1AHo+m1dcuWlnsJxsWAjb8y6tS/ZiAf4gfSpMGsu4rJxu1BkjaC+Uv+qELRyKGJxpKNuq9MsScbnNeqeIs8QBu7a6sckDW0Rnt8npqKaXXPtv96WErVKVTouc5lQTGJbiA/21q3nYHu0Wz7d9BkI7ipbgvN9rdLqhlSQD8Wg5K/40OGT7is8XqbpXqkgIyDmvaor0khDdR/z9jWP888g3dldLxHhSvqJPmxxjOD1JEY/EjfmQd8EAZ22OlBlNl4z3Tny/6JuWkA9ap5hIPf0mHKjPvXanjhbRuI7y1u7Ru/mR7D54yH/gprSa+cwXBJAIHvvQcPB+ZLS6j823njlQdSrD0/Jgd1PyIFSOagSgxggY6EdR9KoHPMEVkYnSSeGGV2SaKKeSKJsLrwFBxHqGoHQB1z756f8APrnd8asL+LXo8xNf7OpdX8uc10VTuG8C4PPYpNHbwRwPGHD6EjdP7xk/ErqQctq2I61W+Gc+zWk8lu0hvIo3CqSUMxRl1o8UgIE3pz6W9WVPqPflbx1k61WlcXCeMQ3MQlgcOh2yMggjqrA7qw7qQCK7aqKXzDzRJM7WtmSulilxcD8hBw0Nvn8UvYv+FPmwwOaNILK3JOI4o1LOdz33JzuzFj3yWZu5NZzLzYUS6jjmwRa3D9cETNdzZAzvrVZB0+tSHNfFI7mSKylkVU+OtlkGrGqKRNWr3IBYrnoDprlqXV47ZszOrR4f8vJeyycWurdMyMvwKuMlIkBAlYdGduoYgkBRpIGK0uvSKMKoVQAAAAAMAAbAADoBXvXWeHG3pSlKBUfzBfLDazyvjTHFI5z02QnBHfPTHzqQrPfHGd14ZpU4V54Ul+aZZsH5alWgxbiclzCsTMkKMsUcccinMmkL+VWclSMkFgo371FcI4xJazx3MZIeJg4+ePxKfcMCVPyY1ZOe4goUksWdzjGAgVR7dS267nPfGOlVWxtfNlji/wCo6J/OwX/vWc+Z1vXi8b74ncQGvhMuA0L3Sh1YAqyyppwynY+h361IN4V8OLCaKJoZAdmgkkhZT8tLaR9hXD4wwgR8NUbAX9uB9MMKvIkKjSik9ycHGflW451E3PxaoESINpGNc0saA47sY0ZmP0UVlfiJy05Bnvb7XLpY29tDCcAAZYorSZVBjLSsOg3JOBWtXtrO+7SCJfdQGkP+HUNCfdWrLeI3cF7dfA2n6jIl4pdlixkjiOWQzMSWQEYznTnAUBVOdfjM9oXw75F4jN50ltdfCvE6owOr1EoHw4G2wZdmU9T7Vbb/AMPuJSN5lxBayzDdbm0me0uc+5Jj8tz9VH1qe8KeDygXV/KCnx0xlijOxWLU5jYjsWD9PYL74F/rDbLeHcW4vZECe3ubmMfmEaG5UZ7+Q8kc33Kt9elXjgfNdvdDCP6h+JGDJIv+ONwGX7jHsTU1XzkgViCVBI3BIBx9M9KvUfSlctzaOf1cjIe2ysv3BGcfQiq7xb+mkz5IsZx23mgf6YLOD/MKirFd3gUYH4v9vrUTxjjkUEBklcJEgy7HufYDqST0A3JqkNNzPI4VbS1gGd3ZkdR8yfOYn7LV2tuU1kWI3ojuJYxn8GIg56usRJGcbajvgbYyRWuyM8tZtF4mcRupM2HD2lhB6sshLD5upEcZ+WW+9c/N/LXH+JEK9okUSsHjTzoCQdOklnD5OcnbAxmtxVABgbDtXmpbaskjGv8A+L4uljDHIkbR22PLto21szZLNcyZwJCpJKxKeuO4yc3v+Yw/xGqNg7tH5eThozFkAt3DgknbuSPr+raoPiB4TW9/maIiC57vj0SewlUd+2sb++rGKzZK3NcZXybzbepK1xDhnRV+IjAIW5Xp6zqwJcA6WC52IO21foTg3GIrqCO4iOUkUMvuPdSOxByCOxBr8qcV4TdWFwYpVeKVd9mI1LnZkZfxKcdR7diMDVuSecZfh2+GhlZPMYvjB0uVVmGT16hs99Weuano8VbOZvCHh97MZ2EkTscyGJlUOe5ZWUjUe7DBNdPA/Cnhdq+tIAzBlZTKTJoK9CmrZd989c/QVbqVpkpSlApSlAqq+J/Amu+GTwpjXhHXP9x1c/6Qw+9WqvDKCMHcHrQflnmriDmOKKWPTKN5GIQ5AAwUYZYAk5I23BG+DVetY3Z1WMMZCyiMKMsWyNOkDqc4xW7ReAloLtpWldrckkQYIIzn0mUNkqO2wOwBPvbOXvDjh9mF8uFWZX8xZJMSSBsYyrEenbsMe/XepJxq3rN+f+Zp5+FcPupoXimS7GtWUpqaNJDrQNghWI2z03G+MnWOG8cjlgWWM61cBoyO6np/DofYjBqueM/DBLwmZj1hKTL+6wVv9DtXx5OtIuF8HWds4WHz5MdXkkUMVH3KoB8hWoxXtzZKX0pPqkMp0wWiMU84jc+e438pR6mxhAOvmEgVXrAwy3y8JVlbIMvEXRQqyeUBpsYlH6uFcgFfYFfxM5M7y/yzduslzPJovLgASyYz8LFnULeAHYMvcnbUdR1acNA+CfAY3uLviCLpi1tBagnJ05DMxJ3LaRGC3cl6tSNeArzSlZaKUpQKUpQKUpQKUpQKUpQRfHeWbS9UJcwpKFOV1DdSeulhgjPyO9dHC+Ew20YigjWKNeioMDfqfmT712UoFKUoFKUoFKUoFKUoFKUoKR4y8SEXCZ1PWUpCg9yzgtj9xWP2rv4Vwlv6PsoJhl40g1g/txKCAffS6g/VKifERQ1/wlXGqMzzHT280RDyWI74bJq9QR4UD2qxHxuIwkLgdkb/AGO9UnwLnVuDxADBV5Q/zJctn+VlH2rt8Uuc4rKykTWPPmRo4EB9WWBUyY7KoJOfcAd69PBuxjj4RblDnzNcj/4y5Vl/d0hf3airtSlKBSlKBSlKBSlKBSlKBSlKBSlKBSlKBSlKBSlKBSlKBSlKDN7tjdcwPq3Th9uoQdhNOMlvr5ZP8oqU4lwniEz5S9aGMdFjto3OP7zys2T8wAPlXz5e0/H8SnG+bmKM/wDs2sII/mkP8KtZ4ivs3+X/ADW56YvtjviaiRQNHJxOVptIKwOkDax7EQwqY85JDMcVd/Bi0KcIgJz6zLIPo0r6cfUAH71VvEvl+0srSVlXzr3iE2mOR/U4DOGKxj8ihdKbbnUuSelanwLhgtraG3XpFGkf10qAT9yM/es1uO6lKVApSlApSlApSlApSlApSlApSlApSlApSlApSlApSlArwa80oPz3xbjPE4OJ39lZg657lpQFVTIMrqzGWOFyjIScdFGCK7uBcp8aglF3PdrCqeuYTTySgoN3EirqXGnP5tu29TXjBwa3e9tnZMOYpWdgSpYI8QjBIPbzG3679dhWb2HiTfxw+QWimixp0TxJKMZyAc4Lbj8xNdPrZmav6x9pdXMaDY8yxca45ahI2EFms0iFjvIRo0uV/IA+ggddt8dK2OqB4Scvxi2XiDRRLcXIdiY0EarGWUJGiLsqkRq/vljV/rm2UpSgUpSgUpSgUpSgUpSgUpSgUpSgUpSgUpSgUpSgUpSgUpSgzfxX4FNdTW0cABkaG6C5IUelrZwMn6H+FZvP4LcSSKWaT4dFjR5GBkZiQoLEKEQjOB3Irc+PR/1qwYf9eVT9GtLhsfxRf4VJ8UtvMglj/bjdf5lI/wC9W22cSTl6i+QlA4ZZY6fDQf5xqanqg+RYyvDLJT1Frb5/+JanKilKUoFKUoFKUoFKUoFKUoFKUoFKUoFKUoFKUoFKUoFKUoFKUoKxzlxeO3lsXkYLGJ5Xdj2CWV0f9yKzHj3jLLIXe2llj07oFiRo/ksusZwe5267VfPFbhwlht9QyqzPrHur280ZGR03cVml7YKuIxLPFGdhHDH6fYjVHESM/wB496561y8dM57Otr5P42t5ZQXCqFDoMqOisuVZB8gykfapmqL4PW7RWMkBJIiuJVQn9llSUf8A6b/PNXqujmUpSgUpSgUpSgUpSgUpSgUpSgUpSgUpSgUpSgUpSgUpSgUpSgr/ADvy58bamMSvC6MJY3XfDKG2ZcjUpDEEZ7/KsP4I15c3gsviETLaTIIUYnfH4S2K80qWSrLY3/gXBYrSBIIhhVHXABZjuztgAZJyTgd/apClKqFKUoFKUoFKUoFKUoFKUoFKUoFKUoP/2Q=="/>
          <p:cNvSpPr>
            <a:spLocks noChangeAspect="1" noChangeArrowheads="1"/>
          </p:cNvSpPr>
          <p:nvPr/>
        </p:nvSpPr>
        <p:spPr bwMode="auto">
          <a:xfrm>
            <a:off x="63500" y="-741363"/>
            <a:ext cx="1476375" cy="1533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AutoShape 16" descr="http://images.inmagine.com/img/imagezoo/izs015/izs015416.jpg"/>
          <p:cNvSpPr>
            <a:spLocks noChangeAspect="1" noChangeArrowheads="1"/>
          </p:cNvSpPr>
          <p:nvPr/>
        </p:nvSpPr>
        <p:spPr bwMode="auto">
          <a:xfrm>
            <a:off x="155575" y="-1828800"/>
            <a:ext cx="365760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2" name="Picture 18" descr="http://t1.gstatic.com/images?q=tbn:ANd9GcTwRkxLukIza2ug7iQqxi2Xv5WVoSX2NVVYEVSkHJnFzDZ0Dmvb4gCi45l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30288"/>
            <a:ext cx="1371600" cy="1427712"/>
          </a:xfrm>
          <a:prstGeom prst="rect">
            <a:avLst/>
          </a:prstGeom>
          <a:noFill/>
        </p:spPr>
      </p:pic>
      <p:pic>
        <p:nvPicPr>
          <p:cNvPr id="1044" name="Picture 20" descr="http://www.chinacartimes.com/wp-content/batman-mazd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99626" y="5258879"/>
            <a:ext cx="2844374" cy="1599121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129</TotalTime>
  <Words>348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Verve</vt:lpstr>
      <vt:lpstr>Words of horror   THEME: AMITYVILL HORROR HOUSE</vt:lpstr>
      <vt:lpstr>Quiet, Quite</vt:lpstr>
      <vt:lpstr>Shown/shone</vt:lpstr>
      <vt:lpstr>Stationary/stationery</vt:lpstr>
      <vt:lpstr>Than/then </vt:lpstr>
      <vt:lpstr>There/ their </vt:lpstr>
      <vt:lpstr>They’re</vt:lpstr>
      <vt:lpstr>Threw /through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Quiet, Quite</dc:title>
  <dc:creator>991502022</dc:creator>
  <cp:lastModifiedBy>991502022</cp:lastModifiedBy>
  <cp:revision>20</cp:revision>
  <dcterms:created xsi:type="dcterms:W3CDTF">2012-01-05T17:19:27Z</dcterms:created>
  <dcterms:modified xsi:type="dcterms:W3CDTF">2012-01-13T13:36:36Z</dcterms:modified>
</cp:coreProperties>
</file>